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217" r:id="rId1"/>
    <p:sldMasterId id="2147484218" r:id="rId2"/>
    <p:sldMasterId id="2147484221" r:id="rId3"/>
    <p:sldMasterId id="2147484222" r:id="rId4"/>
    <p:sldMasterId id="2147484223" r:id="rId5"/>
  </p:sldMasterIdLst>
  <p:notesMasterIdLst>
    <p:notesMasterId r:id="rId55"/>
  </p:notesMasterIdLst>
  <p:handoutMasterIdLst>
    <p:handoutMasterId r:id="rId56"/>
  </p:handoutMasterIdLst>
  <p:sldIdLst>
    <p:sldId id="631" r:id="rId6"/>
    <p:sldId id="257" r:id="rId7"/>
    <p:sldId id="258" r:id="rId8"/>
    <p:sldId id="259" r:id="rId9"/>
    <p:sldId id="260" r:id="rId10"/>
    <p:sldId id="261" r:id="rId11"/>
    <p:sldId id="651" r:id="rId12"/>
    <p:sldId id="652" r:id="rId13"/>
    <p:sldId id="654" r:id="rId14"/>
    <p:sldId id="653" r:id="rId15"/>
    <p:sldId id="262" r:id="rId16"/>
    <p:sldId id="263" r:id="rId17"/>
    <p:sldId id="264" r:id="rId18"/>
    <p:sldId id="265" r:id="rId19"/>
    <p:sldId id="266" r:id="rId20"/>
    <p:sldId id="267" r:id="rId21"/>
    <p:sldId id="268" r:id="rId22"/>
    <p:sldId id="269" r:id="rId23"/>
    <p:sldId id="270" r:id="rId24"/>
    <p:sldId id="271" r:id="rId25"/>
    <p:sldId id="272" r:id="rId26"/>
    <p:sldId id="638" r:id="rId27"/>
    <p:sldId id="639" r:id="rId28"/>
    <p:sldId id="640" r:id="rId29"/>
    <p:sldId id="641" r:id="rId30"/>
    <p:sldId id="637" r:id="rId31"/>
    <p:sldId id="274" r:id="rId32"/>
    <p:sldId id="275" r:id="rId33"/>
    <p:sldId id="276" r:id="rId34"/>
    <p:sldId id="277" r:id="rId35"/>
    <p:sldId id="279" r:id="rId36"/>
    <p:sldId id="280" r:id="rId37"/>
    <p:sldId id="282" r:id="rId38"/>
    <p:sldId id="283" r:id="rId39"/>
    <p:sldId id="284" r:id="rId40"/>
    <p:sldId id="285" r:id="rId41"/>
    <p:sldId id="286" r:id="rId42"/>
    <p:sldId id="287" r:id="rId43"/>
    <p:sldId id="288" r:id="rId44"/>
    <p:sldId id="642" r:id="rId45"/>
    <p:sldId id="643" r:id="rId46"/>
    <p:sldId id="644" r:id="rId47"/>
    <p:sldId id="645" r:id="rId48"/>
    <p:sldId id="646" r:id="rId49"/>
    <p:sldId id="647" r:id="rId50"/>
    <p:sldId id="289" r:id="rId51"/>
    <p:sldId id="648" r:id="rId52"/>
    <p:sldId id="649" r:id="rId53"/>
    <p:sldId id="290" r:id="rId54"/>
  </p:sldIdLst>
  <p:sldSz cx="12192000" cy="6858000"/>
  <p:notesSz cx="12192000" cy="6858000"/>
  <p:embeddedFontLst>
    <p:embeddedFont>
      <p:font typeface="Calibri" panose="020F0502020204030204" pitchFamily="34" charset="0"/>
      <p:regular r:id="rId57"/>
      <p:bold r:id="rId58"/>
      <p:italic r:id="rId59"/>
      <p:boldItalic r:id="rId60"/>
    </p:embeddedFont>
    <p:embeddedFont>
      <p:font typeface="Lato" panose="020F0502020204030203" pitchFamily="34" charset="0"/>
      <p:regular r:id="rId61"/>
      <p:bold r:id="rId62"/>
      <p:italic r:id="rId63"/>
      <p:boldItalic r:id="rId64"/>
    </p:embeddedFont>
    <p:embeddedFont>
      <p:font typeface="Montserrat" panose="00000500000000000000" pitchFamily="2" charset="0"/>
      <p:regular r:id="rId65"/>
      <p:bold r:id="rId66"/>
      <p:italic r:id="rId67"/>
      <p:boldItalic r:id="rId68"/>
    </p:embeddedFont>
    <p:embeddedFont>
      <p:font typeface="Raleway" pitchFamily="2" charset="0"/>
      <p:regular r:id="rId69"/>
      <p:bold r:id="rId70"/>
      <p:italic r:id="rId71"/>
      <p:boldItalic r:id="rId72"/>
    </p:embeddedFont>
    <p:embeddedFont>
      <p:font typeface="Raleway Black" pitchFamily="2" charset="0"/>
      <p:bold r:id="rId73"/>
      <p:boldItalic r:id="rId74"/>
    </p:embeddedFont>
    <p:embeddedFont>
      <p:font typeface="Raleway Light" pitchFamily="2"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 uri="{2D200454-40CA-4A62-9FC3-DE9A4176ACB9}">
      <p15:notesGuideLst xmlns:p15="http://schemas.microsoft.com/office/powerpoint/2012/main">
        <p15:guide id="1" orient="horz" pos="2160">
          <p15:clr>
            <a:srgbClr val="A4A3A4"/>
          </p15:clr>
        </p15:guide>
        <p15:guide id="2" pos="38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950D"/>
    <a:srgbClr val="C7F6BC"/>
    <a:srgbClr val="21B1A3"/>
    <a:srgbClr val="C0C3FC"/>
    <a:srgbClr val="18E109"/>
    <a:srgbClr val="F2A0A6"/>
    <a:srgbClr val="7CDAE4"/>
    <a:srgbClr val="AC8300"/>
    <a:srgbClr val="F75353"/>
    <a:srgbClr val="4AAC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05DF76-4CF6-4567-A30A-269FC16F63E4}">
  <a:tblStyle styleId="{C505DF76-4CF6-4567-A30A-269FC16F63E4}"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9EC"/>
          </a:solidFill>
        </a:fill>
      </a:tcStyle>
    </a:wholeTbl>
    <a:band1H>
      <a:tcTxStyle/>
      <a:tcStyle>
        <a:tcBdr/>
        <a:fill>
          <a:solidFill>
            <a:srgbClr val="CBD0D6"/>
          </a:solidFill>
        </a:fill>
      </a:tcStyle>
    </a:band1H>
    <a:band2H>
      <a:tcTxStyle/>
      <a:tcStyle>
        <a:tcBdr/>
      </a:tcStyle>
    </a:band2H>
    <a:band1V>
      <a:tcTxStyle/>
      <a:tcStyle>
        <a:tcBdr/>
        <a:fill>
          <a:solidFill>
            <a:srgbClr val="CBD0D6"/>
          </a:solidFill>
        </a:fill>
      </a:tcStyle>
    </a:band1V>
    <a:band2V>
      <a:tcTxStyle/>
      <a:tcStyle>
        <a:tcBdr/>
      </a:tcStyle>
    </a:band2V>
    <a:lastCol>
      <a:tcTxStyle b="on" i="off">
        <a:font>
          <a:latin typeface="Calibri"/>
          <a:ea typeface="Calibri"/>
          <a:cs typeface="Calibri"/>
        </a:font>
        <a:schemeClr val="lt1"/>
      </a:tcTxStyle>
      <a:tcStyle>
        <a:tcBdr/>
        <a:fill>
          <a:solidFill>
            <a:schemeClr val="accent4"/>
          </a:solidFill>
        </a:fill>
      </a:tcStyle>
    </a:lastCol>
    <a:firstCol>
      <a:tcTxStyle b="on" i="off">
        <a:font>
          <a:latin typeface="Calibri"/>
          <a:ea typeface="Calibri"/>
          <a:cs typeface="Calibri"/>
        </a:font>
        <a:schemeClr val="lt1"/>
      </a:tcTxStyle>
      <a:tcStyle>
        <a:tcBdr/>
        <a:fill>
          <a:solidFill>
            <a:schemeClr val="accent4"/>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 styleId="{5D2ADAC1-DB80-4468-A9AF-F52FE800BEB7}"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Calibri"/>
          <a:ea typeface="Calibri"/>
          <a:cs typeface="Calibri"/>
        </a:font>
        <a:schemeClr val="lt1"/>
      </a:tcTxStyle>
      <a:tcStyle>
        <a:tcBdr/>
        <a:fill>
          <a:solidFill>
            <a:schemeClr val="dk1"/>
          </a:solidFill>
        </a:fill>
      </a:tcStyle>
    </a:lastCol>
    <a:firstCol>
      <a:tcTxStyle b="on" i="off">
        <a:font>
          <a:latin typeface="Calibri"/>
          <a:ea typeface="Calibri"/>
          <a:cs typeface="Calibri"/>
        </a:font>
        <a:schemeClr val="lt1"/>
      </a:tcTxStyle>
      <a:tcStyle>
        <a:tcBdr/>
        <a:fill>
          <a:solidFill>
            <a:schemeClr val="dk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86" autoAdjust="0"/>
    <p:restoredTop sz="90085" autoAdjust="0"/>
  </p:normalViewPr>
  <p:slideViewPr>
    <p:cSldViewPr snapToGrid="0">
      <p:cViewPr varScale="1">
        <p:scale>
          <a:sx n="74" d="100"/>
          <a:sy n="74" d="100"/>
        </p:scale>
        <p:origin x="1325" y="72"/>
      </p:cViewPr>
      <p:guideLst>
        <p:guide orient="horz" pos="2880"/>
        <p:guide pos="2160"/>
      </p:guideLst>
    </p:cSldViewPr>
  </p:slideViewPr>
  <p:outlineViewPr>
    <p:cViewPr>
      <p:scale>
        <a:sx n="33" d="100"/>
        <a:sy n="33" d="100"/>
      </p:scale>
      <p:origin x="0" y="22608"/>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9" d="100"/>
          <a:sy n="89" d="100"/>
        </p:scale>
        <p:origin x="-1138" y="-72"/>
      </p:cViewPr>
      <p:guideLst>
        <p:guide orient="horz" pos="2160"/>
        <p:guide pos="384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font" Target="fonts/font5.fntdata"/><Relationship Id="rId82"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6.fntdata"/><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1.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notesMaster" Target="notesMasters/notesMaster1.xml"/><Relationship Id="rId76" Type="http://schemas.openxmlformats.org/officeDocument/2006/relationships/font" Target="fonts/font20.fntdata"/><Relationship Id="rId7" Type="http://schemas.openxmlformats.org/officeDocument/2006/relationships/slide" Target="slides/slide2.xml"/><Relationship Id="rId71" Type="http://schemas.openxmlformats.org/officeDocument/2006/relationships/font" Target="fonts/font15.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6905625" y="0"/>
            <a:ext cx="5283200" cy="342900"/>
          </a:xfrm>
          <a:prstGeom prst="rect">
            <a:avLst/>
          </a:prstGeom>
        </p:spPr>
        <p:txBody>
          <a:bodyPr vert="horz" lIns="91440" tIns="45720" rIns="91440" bIns="45720" rtlCol="0"/>
          <a:lstStyle>
            <a:lvl1pPr algn="r">
              <a:defRPr sz="1200"/>
            </a:lvl1pPr>
          </a:lstStyle>
          <a:p>
            <a:fld id="{8D702D4F-B17B-4262-B4C4-8D896D39ED06}" type="datetimeFigureOut">
              <a:rPr lang="en-IN" smtClean="0"/>
              <a:t>04-11-2023</a:t>
            </a:fld>
            <a:endParaRPr lang="en-IN"/>
          </a:p>
        </p:txBody>
      </p:sp>
      <p:sp>
        <p:nvSpPr>
          <p:cNvPr id="4" name="Footer Placeholder 3"/>
          <p:cNvSpPr>
            <a:spLocks noGrp="1"/>
          </p:cNvSpPr>
          <p:nvPr>
            <p:ph type="ftr" sz="quarter" idx="2"/>
          </p:nvPr>
        </p:nvSpPr>
        <p:spPr>
          <a:xfrm>
            <a:off x="0" y="6513513"/>
            <a:ext cx="5283200" cy="3429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6905625" y="6513513"/>
            <a:ext cx="5283200" cy="342900"/>
          </a:xfrm>
          <a:prstGeom prst="rect">
            <a:avLst/>
          </a:prstGeom>
        </p:spPr>
        <p:txBody>
          <a:bodyPr vert="horz" lIns="91440" tIns="45720" rIns="91440" bIns="45720" rtlCol="0" anchor="b"/>
          <a:lstStyle>
            <a:lvl1pPr algn="r">
              <a:defRPr sz="1200"/>
            </a:lvl1pPr>
          </a:lstStyle>
          <a:p>
            <a:fld id="{D629EB84-BA35-4D42-B0F3-BD028803CE37}" type="slidenum">
              <a:rPr lang="en-IN" smtClean="0"/>
              <a:t>‹#›</a:t>
            </a:fld>
            <a:endParaRPr lang="en-IN"/>
          </a:p>
        </p:txBody>
      </p:sp>
    </p:spTree>
    <p:extLst>
      <p:ext uri="{BB962C8B-B14F-4D97-AF65-F5344CB8AC3E}">
        <p14:creationId xmlns:p14="http://schemas.microsoft.com/office/powerpoint/2010/main" val="21450308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950068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1"/>
        <p:cNvGrpSpPr/>
        <p:nvPr/>
      </p:nvGrpSpPr>
      <p:grpSpPr>
        <a:xfrm>
          <a:off x="0" y="0"/>
          <a:ext cx="0" cy="0"/>
          <a:chOff x="0" y="0"/>
          <a:chExt cx="0" cy="0"/>
        </a:xfrm>
      </p:grpSpPr>
      <p:sp>
        <p:nvSpPr>
          <p:cNvPr id="3942" name="Google Shape;3942;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3" name="Google Shape;3943;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1"/>
        <p:cNvGrpSpPr/>
        <p:nvPr/>
      </p:nvGrpSpPr>
      <p:grpSpPr>
        <a:xfrm>
          <a:off x="0" y="0"/>
          <a:ext cx="0" cy="0"/>
          <a:chOff x="0" y="0"/>
          <a:chExt cx="0" cy="0"/>
        </a:xfrm>
      </p:grpSpPr>
      <p:sp>
        <p:nvSpPr>
          <p:cNvPr id="4002" name="Google Shape;4002;g12da2d2d978_1_30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3" name="Google Shape;4003;g12da2d2d978_1_301: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04" name="Google Shape;4004;g12da2d2d978_1_301: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9"/>
        <p:cNvGrpSpPr/>
        <p:nvPr/>
      </p:nvGrpSpPr>
      <p:grpSpPr>
        <a:xfrm>
          <a:off x="0" y="0"/>
          <a:ext cx="0" cy="0"/>
          <a:chOff x="0" y="0"/>
          <a:chExt cx="0" cy="0"/>
        </a:xfrm>
      </p:grpSpPr>
      <p:sp>
        <p:nvSpPr>
          <p:cNvPr id="4010" name="Google Shape;4010;g12da2d2d978_1_30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1" name="Google Shape;4011;g12da2d2d978_1_308: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12" name="Google Shape;4012;g12da2d2d978_1_308: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7"/>
        <p:cNvGrpSpPr/>
        <p:nvPr/>
      </p:nvGrpSpPr>
      <p:grpSpPr>
        <a:xfrm>
          <a:off x="0" y="0"/>
          <a:ext cx="0" cy="0"/>
          <a:chOff x="0" y="0"/>
          <a:chExt cx="0" cy="0"/>
        </a:xfrm>
      </p:grpSpPr>
      <p:sp>
        <p:nvSpPr>
          <p:cNvPr id="4018" name="Google Shape;4018;g12da2d2d978_1_31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9" name="Google Shape;4019;g12da2d2d978_1_315: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20" name="Google Shape;4020;g12da2d2d978_1_315: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5"/>
        <p:cNvGrpSpPr/>
        <p:nvPr/>
      </p:nvGrpSpPr>
      <p:grpSpPr>
        <a:xfrm>
          <a:off x="0" y="0"/>
          <a:ext cx="0" cy="0"/>
          <a:chOff x="0" y="0"/>
          <a:chExt cx="0" cy="0"/>
        </a:xfrm>
      </p:grpSpPr>
      <p:sp>
        <p:nvSpPr>
          <p:cNvPr id="4026" name="Google Shape;4026;g12da2d2d978_1_32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27" name="Google Shape;4027;g12da2d2d978_1_322: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28" name="Google Shape;4028;g12da2d2d978_1_322: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1"/>
        <p:cNvGrpSpPr/>
        <p:nvPr/>
      </p:nvGrpSpPr>
      <p:grpSpPr>
        <a:xfrm>
          <a:off x="0" y="0"/>
          <a:ext cx="0" cy="0"/>
          <a:chOff x="0" y="0"/>
          <a:chExt cx="0" cy="0"/>
        </a:xfrm>
      </p:grpSpPr>
      <p:sp>
        <p:nvSpPr>
          <p:cNvPr id="4032" name="Google Shape;4032;g12da2d2d978_1_32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3" name="Google Shape;4033;g12da2d2d978_1_327: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34" name="Google Shape;4034;g12da2d2d978_1_327: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0"/>
        <p:cNvGrpSpPr/>
        <p:nvPr/>
      </p:nvGrpSpPr>
      <p:grpSpPr>
        <a:xfrm>
          <a:off x="0" y="0"/>
          <a:ext cx="0" cy="0"/>
          <a:chOff x="0" y="0"/>
          <a:chExt cx="0" cy="0"/>
        </a:xfrm>
      </p:grpSpPr>
      <p:sp>
        <p:nvSpPr>
          <p:cNvPr id="4041" name="Google Shape;4041;g12da2d2d978_1_33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2" name="Google Shape;4042;g12da2d2d978_1_335: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3" name="Google Shape;4043;g12da2d2d978_1_335: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9"/>
        <p:cNvGrpSpPr/>
        <p:nvPr/>
      </p:nvGrpSpPr>
      <p:grpSpPr>
        <a:xfrm>
          <a:off x="0" y="0"/>
          <a:ext cx="0" cy="0"/>
          <a:chOff x="0" y="0"/>
          <a:chExt cx="0" cy="0"/>
        </a:xfrm>
      </p:grpSpPr>
      <p:sp>
        <p:nvSpPr>
          <p:cNvPr id="4050" name="Google Shape;4050;g12da2d2d978_1_56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1" name="Google Shape;4051;g12da2d2d978_1_568: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52" name="Google Shape;4052;g12da2d2d978_1_568: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5"/>
        <p:cNvGrpSpPr/>
        <p:nvPr/>
      </p:nvGrpSpPr>
      <p:grpSpPr>
        <a:xfrm>
          <a:off x="0" y="0"/>
          <a:ext cx="0" cy="0"/>
          <a:chOff x="0" y="0"/>
          <a:chExt cx="0" cy="0"/>
        </a:xfrm>
      </p:grpSpPr>
      <p:sp>
        <p:nvSpPr>
          <p:cNvPr id="4056" name="Google Shape;4056;g12da2d2d978_1_57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7" name="Google Shape;4057;g12da2d2d978_1_573: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58" name="Google Shape;4058;g12da2d2d978_1_573: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4"/>
        <p:cNvGrpSpPr/>
        <p:nvPr/>
      </p:nvGrpSpPr>
      <p:grpSpPr>
        <a:xfrm>
          <a:off x="0" y="0"/>
          <a:ext cx="0" cy="0"/>
          <a:chOff x="0" y="0"/>
          <a:chExt cx="0" cy="0"/>
        </a:xfrm>
      </p:grpSpPr>
      <p:sp>
        <p:nvSpPr>
          <p:cNvPr id="4065" name="Google Shape;4065;g12da2d2d978_1_58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6" name="Google Shape;4066;g12da2d2d978_1_581: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67" name="Google Shape;4067;g12da2d2d978_1_581: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3"/>
        <p:cNvGrpSpPr/>
        <p:nvPr/>
      </p:nvGrpSpPr>
      <p:grpSpPr>
        <a:xfrm>
          <a:off x="0" y="0"/>
          <a:ext cx="0" cy="0"/>
          <a:chOff x="0" y="0"/>
          <a:chExt cx="0" cy="0"/>
        </a:xfrm>
      </p:grpSpPr>
      <p:sp>
        <p:nvSpPr>
          <p:cNvPr id="4074" name="Google Shape;4074;g12da2d2d978_1_60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5" name="Google Shape;4075;g12da2d2d978_1_600: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76" name="Google Shape;4076;g12da2d2d978_1_600: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5"/>
        <p:cNvGrpSpPr/>
        <p:nvPr/>
      </p:nvGrpSpPr>
      <p:grpSpPr>
        <a:xfrm>
          <a:off x="0" y="0"/>
          <a:ext cx="0" cy="0"/>
          <a:chOff x="0" y="0"/>
          <a:chExt cx="0" cy="0"/>
        </a:xfrm>
      </p:grpSpPr>
      <p:sp>
        <p:nvSpPr>
          <p:cNvPr id="3956" name="Google Shape;3956;g12c3d6fd231_4_32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7" name="Google Shape;3957;g12c3d6fd231_4_328: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58" name="Google Shape;3958;g12c3d6fd231_4_328: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9"/>
        <p:cNvGrpSpPr/>
        <p:nvPr/>
      </p:nvGrpSpPr>
      <p:grpSpPr>
        <a:xfrm>
          <a:off x="0" y="0"/>
          <a:ext cx="0" cy="0"/>
          <a:chOff x="0" y="0"/>
          <a:chExt cx="0" cy="0"/>
        </a:xfrm>
      </p:grpSpPr>
      <p:sp>
        <p:nvSpPr>
          <p:cNvPr id="4080" name="Google Shape;4080;g12da2d2d978_1_60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1" name="Google Shape;4081;g12da2d2d978_1_605: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82" name="Google Shape;4082;g12da2d2d978_1_605: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8"/>
        <p:cNvGrpSpPr/>
        <p:nvPr/>
      </p:nvGrpSpPr>
      <p:grpSpPr>
        <a:xfrm>
          <a:off x="0" y="0"/>
          <a:ext cx="0" cy="0"/>
          <a:chOff x="0" y="0"/>
          <a:chExt cx="0" cy="0"/>
        </a:xfrm>
      </p:grpSpPr>
      <p:sp>
        <p:nvSpPr>
          <p:cNvPr id="4089" name="Google Shape;4089;g12da2d2d978_1_613: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90" name="Google Shape;4090;g12da2d2d978_1_61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8"/>
        <p:cNvGrpSpPr/>
        <p:nvPr/>
      </p:nvGrpSpPr>
      <p:grpSpPr>
        <a:xfrm>
          <a:off x="0" y="0"/>
          <a:ext cx="0" cy="0"/>
          <a:chOff x="0" y="0"/>
          <a:chExt cx="0" cy="0"/>
        </a:xfrm>
      </p:grpSpPr>
      <p:sp>
        <p:nvSpPr>
          <p:cNvPr id="4089" name="Google Shape;4089;g12da2d2d978_1_613: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90" name="Google Shape;4090;g12da2d2d978_1_61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8"/>
        <p:cNvGrpSpPr/>
        <p:nvPr/>
      </p:nvGrpSpPr>
      <p:grpSpPr>
        <a:xfrm>
          <a:off x="0" y="0"/>
          <a:ext cx="0" cy="0"/>
          <a:chOff x="0" y="0"/>
          <a:chExt cx="0" cy="0"/>
        </a:xfrm>
      </p:grpSpPr>
      <p:sp>
        <p:nvSpPr>
          <p:cNvPr id="4089" name="Google Shape;4089;g12da2d2d978_1_613: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90" name="Google Shape;4090;g12da2d2d978_1_61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8"/>
        <p:cNvGrpSpPr/>
        <p:nvPr/>
      </p:nvGrpSpPr>
      <p:grpSpPr>
        <a:xfrm>
          <a:off x="0" y="0"/>
          <a:ext cx="0" cy="0"/>
          <a:chOff x="0" y="0"/>
          <a:chExt cx="0" cy="0"/>
        </a:xfrm>
      </p:grpSpPr>
      <p:sp>
        <p:nvSpPr>
          <p:cNvPr id="4089" name="Google Shape;4089;g12da2d2d978_1_613: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90" name="Google Shape;4090;g12da2d2d978_1_61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8"/>
        <p:cNvGrpSpPr/>
        <p:nvPr/>
      </p:nvGrpSpPr>
      <p:grpSpPr>
        <a:xfrm>
          <a:off x="0" y="0"/>
          <a:ext cx="0" cy="0"/>
          <a:chOff x="0" y="0"/>
          <a:chExt cx="0" cy="0"/>
        </a:xfrm>
      </p:grpSpPr>
      <p:sp>
        <p:nvSpPr>
          <p:cNvPr id="4089" name="Google Shape;4089;g12da2d2d978_1_613: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90" name="Google Shape;4090;g12da2d2d978_1_61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5"/>
        <p:cNvGrpSpPr/>
        <p:nvPr/>
      </p:nvGrpSpPr>
      <p:grpSpPr>
        <a:xfrm>
          <a:off x="0" y="0"/>
          <a:ext cx="0" cy="0"/>
          <a:chOff x="0" y="0"/>
          <a:chExt cx="0" cy="0"/>
        </a:xfrm>
      </p:grpSpPr>
      <p:sp>
        <p:nvSpPr>
          <p:cNvPr id="4146" name="Google Shape;4146;g12da2d2d978_1_68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7" name="Google Shape;4147;g12da2d2d978_1_680: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48" name="Google Shape;4148;g12da2d2d978_1_680: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1"/>
        <p:cNvGrpSpPr/>
        <p:nvPr/>
      </p:nvGrpSpPr>
      <p:grpSpPr>
        <a:xfrm>
          <a:off x="0" y="0"/>
          <a:ext cx="0" cy="0"/>
          <a:chOff x="0" y="0"/>
          <a:chExt cx="0" cy="0"/>
        </a:xfrm>
      </p:grpSpPr>
      <p:sp>
        <p:nvSpPr>
          <p:cNvPr id="4152" name="Google Shape;4152;g12d62b9c955_0_11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3" name="Google Shape;4153;g12d62b9c955_0_114:notes"/>
          <p:cNvSpPr txBox="1">
            <a:spLocks noGrp="1"/>
          </p:cNvSpPr>
          <p:nvPr>
            <p:ph type="body" idx="1"/>
          </p:nvPr>
        </p:nvSpPr>
        <p:spPr>
          <a:xfrm>
            <a:off x="1219200" y="3300413"/>
            <a:ext cx="9753600" cy="27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54" name="Google Shape;4154;g12d62b9c955_0_114:notes"/>
          <p:cNvSpPr txBox="1">
            <a:spLocks noGrp="1"/>
          </p:cNvSpPr>
          <p:nvPr>
            <p:ph type="sldNum" idx="12"/>
          </p:nvPr>
        </p:nvSpPr>
        <p:spPr>
          <a:xfrm>
            <a:off x="6905979" y="6513910"/>
            <a:ext cx="5283300" cy="3441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0"/>
        <p:cNvGrpSpPr/>
        <p:nvPr/>
      </p:nvGrpSpPr>
      <p:grpSpPr>
        <a:xfrm>
          <a:off x="0" y="0"/>
          <a:ext cx="0" cy="0"/>
          <a:chOff x="0" y="0"/>
          <a:chExt cx="0" cy="0"/>
        </a:xfrm>
      </p:grpSpPr>
      <p:sp>
        <p:nvSpPr>
          <p:cNvPr id="4161" name="Google Shape;4161;g12d62b9c955_0_10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2" name="Google Shape;4162;g12d62b9c955_0_109:notes"/>
          <p:cNvSpPr txBox="1">
            <a:spLocks noGrp="1"/>
          </p:cNvSpPr>
          <p:nvPr>
            <p:ph type="body" idx="1"/>
          </p:nvPr>
        </p:nvSpPr>
        <p:spPr>
          <a:xfrm>
            <a:off x="1219200" y="3300413"/>
            <a:ext cx="9753600" cy="27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63" name="Google Shape;4163;g12d62b9c955_0_109:notes"/>
          <p:cNvSpPr txBox="1">
            <a:spLocks noGrp="1"/>
          </p:cNvSpPr>
          <p:nvPr>
            <p:ph type="sldNum" idx="12"/>
          </p:nvPr>
        </p:nvSpPr>
        <p:spPr>
          <a:xfrm>
            <a:off x="6905979" y="6513910"/>
            <a:ext cx="5283300" cy="3441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6"/>
        <p:cNvGrpSpPr/>
        <p:nvPr/>
      </p:nvGrpSpPr>
      <p:grpSpPr>
        <a:xfrm>
          <a:off x="0" y="0"/>
          <a:ext cx="0" cy="0"/>
          <a:chOff x="0" y="0"/>
          <a:chExt cx="0" cy="0"/>
        </a:xfrm>
      </p:grpSpPr>
      <p:sp>
        <p:nvSpPr>
          <p:cNvPr id="4167" name="Google Shape;4167;g12da2d2d978_1_68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8" name="Google Shape;4168;g12da2d2d978_1_685: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69" name="Google Shape;4169;g12da2d2d978_1_685: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1"/>
        <p:cNvGrpSpPr/>
        <p:nvPr/>
      </p:nvGrpSpPr>
      <p:grpSpPr>
        <a:xfrm>
          <a:off x="0" y="0"/>
          <a:ext cx="0" cy="0"/>
          <a:chOff x="0" y="0"/>
          <a:chExt cx="0" cy="0"/>
        </a:xfrm>
      </p:grpSpPr>
      <p:sp>
        <p:nvSpPr>
          <p:cNvPr id="3962" name="Google Shape;3962;g12da2d2d978_1_5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3" name="Google Shape;3963;g12da2d2d978_1_57: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64" name="Google Shape;3964;g12da2d2d978_1_57: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4"/>
        <p:cNvGrpSpPr/>
        <p:nvPr/>
      </p:nvGrpSpPr>
      <p:grpSpPr>
        <a:xfrm>
          <a:off x="0" y="0"/>
          <a:ext cx="0" cy="0"/>
          <a:chOff x="0" y="0"/>
          <a:chExt cx="0" cy="0"/>
        </a:xfrm>
      </p:grpSpPr>
      <p:sp>
        <p:nvSpPr>
          <p:cNvPr id="4195" name="Google Shape;4195;g12da2d2d978_1_71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6" name="Google Shape;4196;g12da2d2d978_1_711: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7" name="Google Shape;4197;g12da2d2d978_1_711: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4"/>
        <p:cNvGrpSpPr/>
        <p:nvPr/>
      </p:nvGrpSpPr>
      <p:grpSpPr>
        <a:xfrm>
          <a:off x="0" y="0"/>
          <a:ext cx="0" cy="0"/>
          <a:chOff x="0" y="0"/>
          <a:chExt cx="0" cy="0"/>
        </a:xfrm>
      </p:grpSpPr>
      <p:sp>
        <p:nvSpPr>
          <p:cNvPr id="4215" name="Google Shape;4215;g12da2d2d978_1_73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6" name="Google Shape;4216;g12da2d2d978_1_730: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17" name="Google Shape;4217;g12da2d2d978_1_730: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3"/>
        <p:cNvGrpSpPr/>
        <p:nvPr/>
      </p:nvGrpSpPr>
      <p:grpSpPr>
        <a:xfrm>
          <a:off x="0" y="0"/>
          <a:ext cx="0" cy="0"/>
          <a:chOff x="0" y="0"/>
          <a:chExt cx="0" cy="0"/>
        </a:xfrm>
      </p:grpSpPr>
      <p:sp>
        <p:nvSpPr>
          <p:cNvPr id="4264" name="Google Shape;4264;g12da2d2d978_1_78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5" name="Google Shape;4265;g12da2d2d978_1_782: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66" name="Google Shape;4266;g12da2d2d978_1_782: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1"/>
        <p:cNvGrpSpPr/>
        <p:nvPr/>
      </p:nvGrpSpPr>
      <p:grpSpPr>
        <a:xfrm>
          <a:off x="0" y="0"/>
          <a:ext cx="0" cy="0"/>
          <a:chOff x="0" y="0"/>
          <a:chExt cx="0" cy="0"/>
        </a:xfrm>
      </p:grpSpPr>
      <p:sp>
        <p:nvSpPr>
          <p:cNvPr id="4272" name="Google Shape;4272;g12da2d2d978_1_77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3" name="Google Shape;4273;g12da2d2d978_1_777: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74" name="Google Shape;4274;g12da2d2d978_1_777: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7"/>
        <p:cNvGrpSpPr/>
        <p:nvPr/>
      </p:nvGrpSpPr>
      <p:grpSpPr>
        <a:xfrm>
          <a:off x="0" y="0"/>
          <a:ext cx="0" cy="0"/>
          <a:chOff x="0" y="0"/>
          <a:chExt cx="0" cy="0"/>
        </a:xfrm>
      </p:grpSpPr>
      <p:sp>
        <p:nvSpPr>
          <p:cNvPr id="4278" name="Google Shape;4278;g12d62b9c955_0_12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9" name="Google Shape;4279;g12d62b9c955_0_125:notes"/>
          <p:cNvSpPr txBox="1">
            <a:spLocks noGrp="1"/>
          </p:cNvSpPr>
          <p:nvPr>
            <p:ph type="body" idx="1"/>
          </p:nvPr>
        </p:nvSpPr>
        <p:spPr>
          <a:xfrm>
            <a:off x="1219200" y="3300413"/>
            <a:ext cx="9753600" cy="27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80" name="Google Shape;4280;g12d62b9c955_0_125:notes"/>
          <p:cNvSpPr txBox="1">
            <a:spLocks noGrp="1"/>
          </p:cNvSpPr>
          <p:nvPr>
            <p:ph type="sldNum" idx="12"/>
          </p:nvPr>
        </p:nvSpPr>
        <p:spPr>
          <a:xfrm>
            <a:off x="6905979" y="6513910"/>
            <a:ext cx="5283300" cy="3441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5"/>
        <p:cNvGrpSpPr/>
        <p:nvPr/>
      </p:nvGrpSpPr>
      <p:grpSpPr>
        <a:xfrm>
          <a:off x="0" y="0"/>
          <a:ext cx="0" cy="0"/>
          <a:chOff x="0" y="0"/>
          <a:chExt cx="0" cy="0"/>
        </a:xfrm>
      </p:grpSpPr>
      <p:sp>
        <p:nvSpPr>
          <p:cNvPr id="4286" name="Google Shape;4286;g12da2d2d978_1_78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7" name="Google Shape;4287;g12da2d2d978_1_789: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88" name="Google Shape;4288;g12da2d2d978_1_789: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1"/>
        <p:cNvGrpSpPr/>
        <p:nvPr/>
      </p:nvGrpSpPr>
      <p:grpSpPr>
        <a:xfrm>
          <a:off x="0" y="0"/>
          <a:ext cx="0" cy="0"/>
          <a:chOff x="0" y="0"/>
          <a:chExt cx="0" cy="0"/>
        </a:xfrm>
      </p:grpSpPr>
      <p:sp>
        <p:nvSpPr>
          <p:cNvPr id="4292" name="Google Shape;4292;g12da2d2d978_1_79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3" name="Google Shape;4293;g12da2d2d978_1_794: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94" name="Google Shape;4294;g12da2d2d978_1_794: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0"/>
        <p:cNvGrpSpPr/>
        <p:nvPr/>
      </p:nvGrpSpPr>
      <p:grpSpPr>
        <a:xfrm>
          <a:off x="0" y="0"/>
          <a:ext cx="0" cy="0"/>
          <a:chOff x="0" y="0"/>
          <a:chExt cx="0" cy="0"/>
        </a:xfrm>
      </p:grpSpPr>
      <p:sp>
        <p:nvSpPr>
          <p:cNvPr id="4301" name="Google Shape;4301;g12da2d2d978_1_81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2" name="Google Shape;4302;g12da2d2d978_1_814: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303" name="Google Shape;4303;g12da2d2d978_1_814: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7"/>
        <p:cNvGrpSpPr/>
        <p:nvPr/>
      </p:nvGrpSpPr>
      <p:grpSpPr>
        <a:xfrm>
          <a:off x="0" y="0"/>
          <a:ext cx="0" cy="0"/>
          <a:chOff x="0" y="0"/>
          <a:chExt cx="0" cy="0"/>
        </a:xfrm>
      </p:grpSpPr>
      <p:sp>
        <p:nvSpPr>
          <p:cNvPr id="4308" name="Google Shape;4308;g12da2d2d978_1_82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9" name="Google Shape;4309;g12da2d2d978_1_820: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310" name="Google Shape;4310;g12da2d2d978_1_820: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solidFill>
                  <a:srgbClr val="000000"/>
                </a:solidFill>
              </a:rPr>
              <a:t>39</a:t>
            </a:fld>
            <a:endParaRPr>
              <a:solidFill>
                <a:srgbClr val="00000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7"/>
        <p:cNvGrpSpPr/>
        <p:nvPr/>
      </p:nvGrpSpPr>
      <p:grpSpPr>
        <a:xfrm>
          <a:off x="0" y="0"/>
          <a:ext cx="0" cy="0"/>
          <a:chOff x="0" y="0"/>
          <a:chExt cx="0" cy="0"/>
        </a:xfrm>
      </p:grpSpPr>
      <p:sp>
        <p:nvSpPr>
          <p:cNvPr id="4308" name="Google Shape;4308;g12da2d2d978_1_82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9" name="Google Shape;4309;g12da2d2d978_1_820: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310" name="Google Shape;4310;g12da2d2d978_1_820: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solidFill>
                  <a:srgbClr val="000000"/>
                </a:solidFill>
              </a:rPr>
              <a:t>40</a:t>
            </a:fld>
            <a:endParaRPr>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7"/>
        <p:cNvGrpSpPr/>
        <p:nvPr/>
      </p:nvGrpSpPr>
      <p:grpSpPr>
        <a:xfrm>
          <a:off x="0" y="0"/>
          <a:ext cx="0" cy="0"/>
          <a:chOff x="0" y="0"/>
          <a:chExt cx="0" cy="0"/>
        </a:xfrm>
      </p:grpSpPr>
      <p:sp>
        <p:nvSpPr>
          <p:cNvPr id="3968" name="Google Shape;3968;g12da2d2d978_1_26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9" name="Google Shape;3969;g12da2d2d978_1_269: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0" name="Google Shape;3970;g12da2d2d978_1_269: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7"/>
        <p:cNvGrpSpPr/>
        <p:nvPr/>
      </p:nvGrpSpPr>
      <p:grpSpPr>
        <a:xfrm>
          <a:off x="0" y="0"/>
          <a:ext cx="0" cy="0"/>
          <a:chOff x="0" y="0"/>
          <a:chExt cx="0" cy="0"/>
        </a:xfrm>
      </p:grpSpPr>
      <p:sp>
        <p:nvSpPr>
          <p:cNvPr id="4308" name="Google Shape;4308;g12da2d2d978_1_82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9" name="Google Shape;4309;g12da2d2d978_1_820: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310" name="Google Shape;4310;g12da2d2d978_1_820: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solidFill>
                  <a:srgbClr val="000000"/>
                </a:solidFill>
              </a:rPr>
              <a:t>41</a:t>
            </a:fld>
            <a:endParaRPr>
              <a:solidFill>
                <a:srgbClr val="00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7"/>
        <p:cNvGrpSpPr/>
        <p:nvPr/>
      </p:nvGrpSpPr>
      <p:grpSpPr>
        <a:xfrm>
          <a:off x="0" y="0"/>
          <a:ext cx="0" cy="0"/>
          <a:chOff x="0" y="0"/>
          <a:chExt cx="0" cy="0"/>
        </a:xfrm>
      </p:grpSpPr>
      <p:sp>
        <p:nvSpPr>
          <p:cNvPr id="4308" name="Google Shape;4308;g12da2d2d978_1_82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9" name="Google Shape;4309;g12da2d2d978_1_820: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310" name="Google Shape;4310;g12da2d2d978_1_820: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solidFill>
                  <a:srgbClr val="000000"/>
                </a:solidFill>
              </a:rPr>
              <a:t>42</a:t>
            </a:fld>
            <a:endParaRPr>
              <a:solidFill>
                <a:srgbClr val="0000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7"/>
        <p:cNvGrpSpPr/>
        <p:nvPr/>
      </p:nvGrpSpPr>
      <p:grpSpPr>
        <a:xfrm>
          <a:off x="0" y="0"/>
          <a:ext cx="0" cy="0"/>
          <a:chOff x="0" y="0"/>
          <a:chExt cx="0" cy="0"/>
        </a:xfrm>
      </p:grpSpPr>
      <p:sp>
        <p:nvSpPr>
          <p:cNvPr id="4308" name="Google Shape;4308;g12da2d2d978_1_82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9" name="Google Shape;4309;g12da2d2d978_1_820: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310" name="Google Shape;4310;g12da2d2d978_1_820: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solidFill>
                  <a:srgbClr val="000000"/>
                </a:solidFill>
              </a:rPr>
              <a:t>43</a:t>
            </a:fld>
            <a:endParaRPr>
              <a:solidFill>
                <a:srgbClr val="0000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7"/>
        <p:cNvGrpSpPr/>
        <p:nvPr/>
      </p:nvGrpSpPr>
      <p:grpSpPr>
        <a:xfrm>
          <a:off x="0" y="0"/>
          <a:ext cx="0" cy="0"/>
          <a:chOff x="0" y="0"/>
          <a:chExt cx="0" cy="0"/>
        </a:xfrm>
      </p:grpSpPr>
      <p:sp>
        <p:nvSpPr>
          <p:cNvPr id="4308" name="Google Shape;4308;g12da2d2d978_1_82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9" name="Google Shape;4309;g12da2d2d978_1_820: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310" name="Google Shape;4310;g12da2d2d978_1_820: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solidFill>
                  <a:srgbClr val="000000"/>
                </a:solidFill>
              </a:rPr>
              <a:t>44</a:t>
            </a:fld>
            <a:endParaRPr>
              <a:solidFill>
                <a:srgbClr val="000000"/>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7"/>
        <p:cNvGrpSpPr/>
        <p:nvPr/>
      </p:nvGrpSpPr>
      <p:grpSpPr>
        <a:xfrm>
          <a:off x="0" y="0"/>
          <a:ext cx="0" cy="0"/>
          <a:chOff x="0" y="0"/>
          <a:chExt cx="0" cy="0"/>
        </a:xfrm>
      </p:grpSpPr>
      <p:sp>
        <p:nvSpPr>
          <p:cNvPr id="4308" name="Google Shape;4308;g12da2d2d978_1_82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9" name="Google Shape;4309;g12da2d2d978_1_820: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310" name="Google Shape;4310;g12da2d2d978_1_820: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solidFill>
                  <a:srgbClr val="000000"/>
                </a:solidFill>
              </a:rPr>
              <a:t>45</a:t>
            </a:fld>
            <a:endParaRPr>
              <a:solidFill>
                <a:srgbClr val="000000"/>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7"/>
        <p:cNvGrpSpPr/>
        <p:nvPr/>
      </p:nvGrpSpPr>
      <p:grpSpPr>
        <a:xfrm>
          <a:off x="0" y="0"/>
          <a:ext cx="0" cy="0"/>
          <a:chOff x="0" y="0"/>
          <a:chExt cx="0" cy="0"/>
        </a:xfrm>
      </p:grpSpPr>
      <p:sp>
        <p:nvSpPr>
          <p:cNvPr id="4318" name="Google Shape;4318;g12da2d2d978_1_82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9" name="Google Shape;4319;g12da2d2d978_1_829: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320" name="Google Shape;4320;g12da2d2d978_1_829: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solidFill>
                  <a:srgbClr val="000000"/>
                </a:solidFill>
              </a:rPr>
              <a:t>46</a:t>
            </a:fld>
            <a:endParaRPr>
              <a:solidFill>
                <a:srgbClr val="000000"/>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7"/>
        <p:cNvGrpSpPr/>
        <p:nvPr/>
      </p:nvGrpSpPr>
      <p:grpSpPr>
        <a:xfrm>
          <a:off x="0" y="0"/>
          <a:ext cx="0" cy="0"/>
          <a:chOff x="0" y="0"/>
          <a:chExt cx="0" cy="0"/>
        </a:xfrm>
      </p:grpSpPr>
      <p:sp>
        <p:nvSpPr>
          <p:cNvPr id="4318" name="Google Shape;4318;g12da2d2d978_1_82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9" name="Google Shape;4319;g12da2d2d978_1_829: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320" name="Google Shape;4320;g12da2d2d978_1_829: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solidFill>
                  <a:srgbClr val="000000"/>
                </a:solidFill>
              </a:rPr>
              <a:t>47</a:t>
            </a:fld>
            <a:endParaRPr>
              <a:solidFill>
                <a:srgbClr val="000000"/>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7"/>
        <p:cNvGrpSpPr/>
        <p:nvPr/>
      </p:nvGrpSpPr>
      <p:grpSpPr>
        <a:xfrm>
          <a:off x="0" y="0"/>
          <a:ext cx="0" cy="0"/>
          <a:chOff x="0" y="0"/>
          <a:chExt cx="0" cy="0"/>
        </a:xfrm>
      </p:grpSpPr>
      <p:sp>
        <p:nvSpPr>
          <p:cNvPr id="4318" name="Google Shape;4318;g12da2d2d978_1_82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9" name="Google Shape;4319;g12da2d2d978_1_829: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320" name="Google Shape;4320;g12da2d2d978_1_829: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n-US">
                <a:solidFill>
                  <a:srgbClr val="000000"/>
                </a:solidFill>
              </a:rPr>
              <a:t>48</a:t>
            </a:fld>
            <a:endParaRPr>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4"/>
        <p:cNvGrpSpPr/>
        <p:nvPr/>
      </p:nvGrpSpPr>
      <p:grpSpPr>
        <a:xfrm>
          <a:off x="0" y="0"/>
          <a:ext cx="0" cy="0"/>
          <a:chOff x="0" y="0"/>
          <a:chExt cx="0" cy="0"/>
        </a:xfrm>
      </p:grpSpPr>
      <p:sp>
        <p:nvSpPr>
          <p:cNvPr id="4345" name="Google Shape;4345;g12d62b9c955_0_9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6" name="Google Shape;4346;g12d62b9c955_0_95:notes"/>
          <p:cNvSpPr txBox="1">
            <a:spLocks noGrp="1"/>
          </p:cNvSpPr>
          <p:nvPr>
            <p:ph type="body" idx="1"/>
          </p:nvPr>
        </p:nvSpPr>
        <p:spPr>
          <a:xfrm>
            <a:off x="1219200" y="3300413"/>
            <a:ext cx="9753600" cy="27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47" name="Google Shape;4347;g12d62b9c955_0_95:notes"/>
          <p:cNvSpPr txBox="1">
            <a:spLocks noGrp="1"/>
          </p:cNvSpPr>
          <p:nvPr>
            <p:ph type="sldNum" idx="12"/>
          </p:nvPr>
        </p:nvSpPr>
        <p:spPr>
          <a:xfrm>
            <a:off x="6905979" y="6513910"/>
            <a:ext cx="5283300" cy="3441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0"/>
        <p:cNvGrpSpPr/>
        <p:nvPr/>
      </p:nvGrpSpPr>
      <p:grpSpPr>
        <a:xfrm>
          <a:off x="0" y="0"/>
          <a:ext cx="0" cy="0"/>
          <a:chOff x="0" y="0"/>
          <a:chExt cx="0" cy="0"/>
        </a:xfrm>
      </p:grpSpPr>
      <p:sp>
        <p:nvSpPr>
          <p:cNvPr id="3981" name="Google Shape;3981;g12da2d2d978_1_28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2" name="Google Shape;3982;g12da2d2d978_1_281: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83" name="Google Shape;3983;g12da2d2d978_1_281: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0"/>
        <p:cNvGrpSpPr/>
        <p:nvPr/>
      </p:nvGrpSpPr>
      <p:grpSpPr>
        <a:xfrm>
          <a:off x="0" y="0"/>
          <a:ext cx="0" cy="0"/>
          <a:chOff x="0" y="0"/>
          <a:chExt cx="0" cy="0"/>
        </a:xfrm>
      </p:grpSpPr>
      <p:sp>
        <p:nvSpPr>
          <p:cNvPr id="3981" name="Google Shape;3981;g12da2d2d978_1_28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2" name="Google Shape;3982;g12da2d2d978_1_281: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83" name="Google Shape;3983;g12da2d2d978_1_281: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0"/>
        <p:cNvGrpSpPr/>
        <p:nvPr/>
      </p:nvGrpSpPr>
      <p:grpSpPr>
        <a:xfrm>
          <a:off x="0" y="0"/>
          <a:ext cx="0" cy="0"/>
          <a:chOff x="0" y="0"/>
          <a:chExt cx="0" cy="0"/>
        </a:xfrm>
      </p:grpSpPr>
      <p:sp>
        <p:nvSpPr>
          <p:cNvPr id="3981" name="Google Shape;3981;g12da2d2d978_1_28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2" name="Google Shape;3982;g12da2d2d978_1_281: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83" name="Google Shape;3983;g12da2d2d978_1_281: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0"/>
        <p:cNvGrpSpPr/>
        <p:nvPr/>
      </p:nvGrpSpPr>
      <p:grpSpPr>
        <a:xfrm>
          <a:off x="0" y="0"/>
          <a:ext cx="0" cy="0"/>
          <a:chOff x="0" y="0"/>
          <a:chExt cx="0" cy="0"/>
        </a:xfrm>
      </p:grpSpPr>
      <p:sp>
        <p:nvSpPr>
          <p:cNvPr id="3981" name="Google Shape;3981;g12da2d2d978_1_28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2" name="Google Shape;3982;g12da2d2d978_1_281: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83" name="Google Shape;3983;g12da2d2d978_1_281: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0"/>
        <p:cNvGrpSpPr/>
        <p:nvPr/>
      </p:nvGrpSpPr>
      <p:grpSpPr>
        <a:xfrm>
          <a:off x="0" y="0"/>
          <a:ext cx="0" cy="0"/>
          <a:chOff x="0" y="0"/>
          <a:chExt cx="0" cy="0"/>
        </a:xfrm>
      </p:grpSpPr>
      <p:sp>
        <p:nvSpPr>
          <p:cNvPr id="3981" name="Google Shape;3981;g12da2d2d978_1_28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2" name="Google Shape;3982;g12da2d2d978_1_281:notes"/>
          <p:cNvSpPr txBox="1">
            <a:spLocks noGrp="1"/>
          </p:cNvSpPr>
          <p:nvPr>
            <p:ph type="body" idx="1"/>
          </p:nvPr>
        </p:nvSpPr>
        <p:spPr>
          <a:xfrm>
            <a:off x="1219200" y="3300413"/>
            <a:ext cx="97536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83" name="Google Shape;3983;g12da2d2d978_1_281:notes"/>
          <p:cNvSpPr txBox="1">
            <a:spLocks noGrp="1"/>
          </p:cNvSpPr>
          <p:nvPr>
            <p:ph type="sldNum" idx="12"/>
          </p:nvPr>
        </p:nvSpPr>
        <p:spPr>
          <a:xfrm>
            <a:off x="6905979" y="6513910"/>
            <a:ext cx="5283200" cy="34409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wo Content" userDrawn="1">
  <p:cSld name="Two Content">
    <p:bg>
      <p:bgPr>
        <a:solidFill>
          <a:schemeClr val="lt1"/>
        </a:solidFill>
        <a:effectLst/>
      </p:bgPr>
    </p:bg>
    <p:spTree>
      <p:nvGrpSpPr>
        <p:cNvPr id="1" name="Shape 24"/>
        <p:cNvGrpSpPr/>
        <p:nvPr/>
      </p:nvGrpSpPr>
      <p:grpSpPr>
        <a:xfrm>
          <a:off x="0" y="0"/>
          <a:ext cx="0" cy="0"/>
          <a:chOff x="0" y="0"/>
          <a:chExt cx="0" cy="0"/>
        </a:xfrm>
      </p:grpSpPr>
      <p:sp>
        <p:nvSpPr>
          <p:cNvPr id="26" name="Google Shape;26;p3"/>
          <p:cNvSpPr txBox="1">
            <a:spLocks noGrp="1"/>
          </p:cNvSpPr>
          <p:nvPr>
            <p:ph type="title"/>
          </p:nvPr>
        </p:nvSpPr>
        <p:spPr>
          <a:xfrm>
            <a:off x="2055040" y="2079060"/>
            <a:ext cx="8081919" cy="220217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100" b="1" i="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3"/>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9" name="Google Shape;29;p3"/>
          <p:cNvSpPr txBox="1">
            <a:spLocks noGrp="1"/>
          </p:cNvSpPr>
          <p:nvPr>
            <p:ph type="ftr" idx="11"/>
          </p:nvPr>
        </p:nvSpPr>
        <p:spPr>
          <a:xfrm>
            <a:off x="8855523" y="6471249"/>
            <a:ext cx="3164204" cy="23875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00" b="0" i="0">
                <a:solidFill>
                  <a:srgbClr val="7E7E7E"/>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441" y="282915"/>
            <a:ext cx="2041501" cy="708398"/>
          </a:xfrm>
          <a:prstGeom prst="rect">
            <a:avLst/>
          </a:prstGeom>
        </p:spPr>
      </p:pic>
      <p:sp>
        <p:nvSpPr>
          <p:cNvPr id="3" name="Text Placeholder 2"/>
          <p:cNvSpPr>
            <a:spLocks noGrp="1"/>
          </p:cNvSpPr>
          <p:nvPr>
            <p:ph type="body" sz="quarter" idx="13"/>
          </p:nvPr>
        </p:nvSpPr>
        <p:spPr>
          <a:xfrm>
            <a:off x="5076825" y="4365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idle title ">
  <p:cSld name="Midle title ">
    <p:spTree>
      <p:nvGrpSpPr>
        <p:cNvPr id="1" name="Shape 497"/>
        <p:cNvGrpSpPr/>
        <p:nvPr/>
      </p:nvGrpSpPr>
      <p:grpSpPr>
        <a:xfrm>
          <a:off x="0" y="0"/>
          <a:ext cx="0" cy="0"/>
          <a:chOff x="0" y="0"/>
          <a:chExt cx="0" cy="0"/>
        </a:xfrm>
      </p:grpSpPr>
      <p:sp>
        <p:nvSpPr>
          <p:cNvPr id="498" name="Google Shape;498;p87"/>
          <p:cNvSpPr txBox="1">
            <a:spLocks noGrp="1"/>
          </p:cNvSpPr>
          <p:nvPr>
            <p:ph type="body" idx="1"/>
          </p:nvPr>
        </p:nvSpPr>
        <p:spPr>
          <a:xfrm>
            <a:off x="635164" y="3231595"/>
            <a:ext cx="5551276"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499" name="Google Shape;499;p87"/>
          <p:cNvSpPr txBox="1">
            <a:spLocks noGrp="1"/>
          </p:cNvSpPr>
          <p:nvPr>
            <p:ph type="body" idx="2"/>
          </p:nvPr>
        </p:nvSpPr>
        <p:spPr>
          <a:xfrm>
            <a:off x="635164" y="4060176"/>
            <a:ext cx="5551276"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op center title">
  <p:cSld name="Top center title">
    <p:spTree>
      <p:nvGrpSpPr>
        <p:cNvPr id="1" name="Shape 500"/>
        <p:cNvGrpSpPr/>
        <p:nvPr/>
      </p:nvGrpSpPr>
      <p:grpSpPr>
        <a:xfrm>
          <a:off x="0" y="0"/>
          <a:ext cx="0" cy="0"/>
          <a:chOff x="0" y="0"/>
          <a:chExt cx="0" cy="0"/>
        </a:xfrm>
      </p:grpSpPr>
      <p:sp>
        <p:nvSpPr>
          <p:cNvPr id="501" name="Google Shape;501;p88"/>
          <p:cNvSpPr txBox="1">
            <a:spLocks noGrp="1"/>
          </p:cNvSpPr>
          <p:nvPr>
            <p:ph type="body" idx="1"/>
          </p:nvPr>
        </p:nvSpPr>
        <p:spPr>
          <a:xfrm>
            <a:off x="332943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02" name="Google Shape;502;p88"/>
          <p:cNvSpPr txBox="1">
            <a:spLocks noGrp="1"/>
          </p:cNvSpPr>
          <p:nvPr>
            <p:ph type="body" idx="2"/>
          </p:nvPr>
        </p:nvSpPr>
        <p:spPr>
          <a:xfrm>
            <a:off x="332943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Midle title ">
  <p:cSld name="1_Midle title ">
    <p:spTree>
      <p:nvGrpSpPr>
        <p:cNvPr id="1" name="Shape 503"/>
        <p:cNvGrpSpPr/>
        <p:nvPr/>
      </p:nvGrpSpPr>
      <p:grpSpPr>
        <a:xfrm>
          <a:off x="0" y="0"/>
          <a:ext cx="0" cy="0"/>
          <a:chOff x="0" y="0"/>
          <a:chExt cx="0" cy="0"/>
        </a:xfrm>
      </p:grpSpPr>
      <p:sp>
        <p:nvSpPr>
          <p:cNvPr id="504" name="Google Shape;504;p89"/>
          <p:cNvSpPr txBox="1">
            <a:spLocks noGrp="1"/>
          </p:cNvSpPr>
          <p:nvPr>
            <p:ph type="body" idx="1"/>
          </p:nvPr>
        </p:nvSpPr>
        <p:spPr>
          <a:xfrm>
            <a:off x="635164" y="3231595"/>
            <a:ext cx="5551276"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100000"/>
              </a:lnSpc>
              <a:spcBef>
                <a:spcPts val="0"/>
              </a:spcBef>
              <a:spcAft>
                <a:spcPts val="0"/>
              </a:spcAft>
              <a:buClr>
                <a:srgbClr val="000000"/>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2pPr>
            <a:lvl3pPr marL="1371600" marR="0" lvl="2"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3pPr>
            <a:lvl4pPr marL="1828800" marR="0" lvl="3"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4pPr>
            <a:lvl5pPr marL="2286000" marR="0" lvl="4"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5pPr>
            <a:lvl6pPr marL="2743200" marR="0" lvl="5"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9pPr>
          </a:lstStyle>
          <a:p>
            <a:endParaRPr/>
          </a:p>
        </p:txBody>
      </p:sp>
      <p:sp>
        <p:nvSpPr>
          <p:cNvPr id="505" name="Google Shape;505;p89"/>
          <p:cNvSpPr txBox="1">
            <a:spLocks noGrp="1"/>
          </p:cNvSpPr>
          <p:nvPr>
            <p:ph type="body" idx="2"/>
          </p:nvPr>
        </p:nvSpPr>
        <p:spPr>
          <a:xfrm>
            <a:off x="635164" y="4060176"/>
            <a:ext cx="5551276"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100000"/>
              </a:lnSpc>
              <a:spcBef>
                <a:spcPts val="0"/>
              </a:spcBef>
              <a:spcAft>
                <a:spcPts val="0"/>
              </a:spcAft>
              <a:buClr>
                <a:srgbClr val="000000"/>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2pPr>
            <a:lvl3pPr marL="1371600" marR="0" lvl="2"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3pPr>
            <a:lvl4pPr marL="1828800" marR="0" lvl="3"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4pPr>
            <a:lvl5pPr marL="2286000" marR="0" lvl="4"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5pPr>
            <a:lvl6pPr marL="2743200" marR="0" lvl="5"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lear">
  <p:cSld name="Clear">
    <p:spTree>
      <p:nvGrpSpPr>
        <p:cNvPr id="1" name="Shape 50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op left title">
  <p:cSld name="Top left title">
    <p:spTree>
      <p:nvGrpSpPr>
        <p:cNvPr id="1" name="Shape 507"/>
        <p:cNvGrpSpPr/>
        <p:nvPr/>
      </p:nvGrpSpPr>
      <p:grpSpPr>
        <a:xfrm>
          <a:off x="0" y="0"/>
          <a:ext cx="0" cy="0"/>
          <a:chOff x="0" y="0"/>
          <a:chExt cx="0" cy="0"/>
        </a:xfrm>
      </p:grpSpPr>
      <p:sp>
        <p:nvSpPr>
          <p:cNvPr id="508" name="Google Shape;508;p91"/>
          <p:cNvSpPr txBox="1">
            <a:spLocks noGrp="1"/>
          </p:cNvSpPr>
          <p:nvPr>
            <p:ph type="body" idx="1"/>
          </p:nvPr>
        </p:nvSpPr>
        <p:spPr>
          <a:xfrm>
            <a:off x="62977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09" name="Google Shape;509;p91"/>
          <p:cNvSpPr txBox="1">
            <a:spLocks noGrp="1"/>
          </p:cNvSpPr>
          <p:nvPr>
            <p:ph type="body" idx="2"/>
          </p:nvPr>
        </p:nvSpPr>
        <p:spPr>
          <a:xfrm>
            <a:off x="62977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aphic with title 1">
  <p:cSld name="Graphic with title 1">
    <p:spTree>
      <p:nvGrpSpPr>
        <p:cNvPr id="1" name="Shape 510"/>
        <p:cNvGrpSpPr/>
        <p:nvPr/>
      </p:nvGrpSpPr>
      <p:grpSpPr>
        <a:xfrm>
          <a:off x="0" y="0"/>
          <a:ext cx="0" cy="0"/>
          <a:chOff x="0" y="0"/>
          <a:chExt cx="0" cy="0"/>
        </a:xfrm>
      </p:grpSpPr>
      <p:sp>
        <p:nvSpPr>
          <p:cNvPr id="511" name="Google Shape;511;p92"/>
          <p:cNvSpPr>
            <a:spLocks noGrp="1"/>
          </p:cNvSpPr>
          <p:nvPr>
            <p:ph type="pic" idx="2"/>
          </p:nvPr>
        </p:nvSpPr>
        <p:spPr>
          <a:xfrm>
            <a:off x="0" y="219127"/>
            <a:ext cx="5398451" cy="6934100"/>
          </a:xfrm>
          <a:prstGeom prst="rect">
            <a:avLst/>
          </a:prstGeom>
          <a:noFill/>
          <a:ln>
            <a:noFill/>
          </a:ln>
        </p:spPr>
      </p:sp>
      <p:sp>
        <p:nvSpPr>
          <p:cNvPr id="512" name="Google Shape;512;p92"/>
          <p:cNvSpPr txBox="1">
            <a:spLocks noGrp="1"/>
          </p:cNvSpPr>
          <p:nvPr>
            <p:ph type="body" idx="1"/>
          </p:nvPr>
        </p:nvSpPr>
        <p:spPr>
          <a:xfrm>
            <a:off x="6096000" y="989761"/>
            <a:ext cx="5471584"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13" name="Google Shape;513;p92"/>
          <p:cNvSpPr txBox="1">
            <a:spLocks noGrp="1"/>
          </p:cNvSpPr>
          <p:nvPr>
            <p:ph type="body" idx="3"/>
          </p:nvPr>
        </p:nvSpPr>
        <p:spPr>
          <a:xfrm>
            <a:off x="6096000" y="1818343"/>
            <a:ext cx="5471584"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raphic with title 1">
  <p:cSld name="Graphic with title 1">
    <p:spTree>
      <p:nvGrpSpPr>
        <p:cNvPr id="1" name="Shape 518"/>
        <p:cNvGrpSpPr/>
        <p:nvPr/>
      </p:nvGrpSpPr>
      <p:grpSpPr>
        <a:xfrm>
          <a:off x="0" y="0"/>
          <a:ext cx="0" cy="0"/>
          <a:chOff x="0" y="0"/>
          <a:chExt cx="0" cy="0"/>
        </a:xfrm>
      </p:grpSpPr>
      <p:sp>
        <p:nvSpPr>
          <p:cNvPr id="519" name="Google Shape;519;p94"/>
          <p:cNvSpPr>
            <a:spLocks noGrp="1"/>
          </p:cNvSpPr>
          <p:nvPr>
            <p:ph type="pic" idx="2"/>
          </p:nvPr>
        </p:nvSpPr>
        <p:spPr>
          <a:xfrm>
            <a:off x="0" y="219127"/>
            <a:ext cx="5398451" cy="6934100"/>
          </a:xfrm>
          <a:prstGeom prst="rect">
            <a:avLst/>
          </a:prstGeom>
          <a:noFill/>
          <a:ln>
            <a:noFill/>
          </a:ln>
        </p:spPr>
      </p:sp>
      <p:sp>
        <p:nvSpPr>
          <p:cNvPr id="520" name="Google Shape;520;p94"/>
          <p:cNvSpPr txBox="1">
            <a:spLocks noGrp="1"/>
          </p:cNvSpPr>
          <p:nvPr>
            <p:ph type="body" idx="1"/>
          </p:nvPr>
        </p:nvSpPr>
        <p:spPr>
          <a:xfrm>
            <a:off x="6096000" y="989761"/>
            <a:ext cx="5471584"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21" name="Google Shape;521;p94"/>
          <p:cNvSpPr txBox="1">
            <a:spLocks noGrp="1"/>
          </p:cNvSpPr>
          <p:nvPr>
            <p:ph type="body" idx="3"/>
          </p:nvPr>
        </p:nvSpPr>
        <p:spPr>
          <a:xfrm>
            <a:off x="6096000" y="1818343"/>
            <a:ext cx="5471584"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lear">
  <p:cSld name="Clear">
    <p:spTree>
      <p:nvGrpSpPr>
        <p:cNvPr id="1" name="Shape 522"/>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Graphic with title 2">
  <p:cSld name="Graphic with title 2">
    <p:spTree>
      <p:nvGrpSpPr>
        <p:cNvPr id="1" name="Shape 523"/>
        <p:cNvGrpSpPr/>
        <p:nvPr/>
      </p:nvGrpSpPr>
      <p:grpSpPr>
        <a:xfrm>
          <a:off x="0" y="0"/>
          <a:ext cx="0" cy="0"/>
          <a:chOff x="0" y="0"/>
          <a:chExt cx="0" cy="0"/>
        </a:xfrm>
      </p:grpSpPr>
      <p:sp>
        <p:nvSpPr>
          <p:cNvPr id="524" name="Google Shape;524;p96"/>
          <p:cNvSpPr>
            <a:spLocks noGrp="1"/>
          </p:cNvSpPr>
          <p:nvPr>
            <p:ph type="pic" idx="2"/>
          </p:nvPr>
        </p:nvSpPr>
        <p:spPr>
          <a:xfrm>
            <a:off x="4898367" y="-706536"/>
            <a:ext cx="7418239" cy="7400153"/>
          </a:xfrm>
          <a:prstGeom prst="rect">
            <a:avLst/>
          </a:prstGeom>
          <a:noFill/>
          <a:ln>
            <a:noFill/>
          </a:ln>
        </p:spPr>
      </p:sp>
      <p:sp>
        <p:nvSpPr>
          <p:cNvPr id="525" name="Google Shape;525;p96"/>
          <p:cNvSpPr txBox="1">
            <a:spLocks noGrp="1"/>
          </p:cNvSpPr>
          <p:nvPr>
            <p:ph type="body" idx="1"/>
          </p:nvPr>
        </p:nvSpPr>
        <p:spPr>
          <a:xfrm>
            <a:off x="624417" y="989761"/>
            <a:ext cx="5471584"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26" name="Google Shape;526;p96"/>
          <p:cNvSpPr txBox="1">
            <a:spLocks noGrp="1"/>
          </p:cNvSpPr>
          <p:nvPr>
            <p:ph type="body" idx="3"/>
          </p:nvPr>
        </p:nvSpPr>
        <p:spPr>
          <a:xfrm>
            <a:off x="624417" y="1818343"/>
            <a:ext cx="5471584"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Graphic with title 3">
  <p:cSld name="Graphic with title 3">
    <p:spTree>
      <p:nvGrpSpPr>
        <p:cNvPr id="1" name="Shape 527"/>
        <p:cNvGrpSpPr/>
        <p:nvPr/>
      </p:nvGrpSpPr>
      <p:grpSpPr>
        <a:xfrm>
          <a:off x="0" y="0"/>
          <a:ext cx="0" cy="0"/>
          <a:chOff x="0" y="0"/>
          <a:chExt cx="0" cy="0"/>
        </a:xfrm>
      </p:grpSpPr>
      <p:sp>
        <p:nvSpPr>
          <p:cNvPr id="528" name="Google Shape;528;p97"/>
          <p:cNvSpPr>
            <a:spLocks noGrp="1"/>
          </p:cNvSpPr>
          <p:nvPr>
            <p:ph type="pic" idx="2"/>
          </p:nvPr>
        </p:nvSpPr>
        <p:spPr>
          <a:xfrm>
            <a:off x="4775079" y="0"/>
            <a:ext cx="7418239" cy="6467624"/>
          </a:xfrm>
          <a:prstGeom prst="rect">
            <a:avLst/>
          </a:prstGeom>
          <a:noFill/>
          <a:ln>
            <a:noFill/>
          </a:ln>
        </p:spPr>
      </p:sp>
      <p:sp>
        <p:nvSpPr>
          <p:cNvPr id="529" name="Google Shape;529;p97"/>
          <p:cNvSpPr txBox="1">
            <a:spLocks noGrp="1"/>
          </p:cNvSpPr>
          <p:nvPr>
            <p:ph type="body" idx="1"/>
          </p:nvPr>
        </p:nvSpPr>
        <p:spPr>
          <a:xfrm>
            <a:off x="624417" y="989761"/>
            <a:ext cx="5471584"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30" name="Google Shape;530;p97"/>
          <p:cNvSpPr txBox="1">
            <a:spLocks noGrp="1"/>
          </p:cNvSpPr>
          <p:nvPr>
            <p:ph type="body" idx="3"/>
          </p:nvPr>
        </p:nvSpPr>
        <p:spPr>
          <a:xfrm>
            <a:off x="624417" y="1818343"/>
            <a:ext cx="5471584"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32"/>
        <p:cNvGrpSpPr/>
        <p:nvPr/>
      </p:nvGrpSpPr>
      <p:grpSpPr>
        <a:xfrm>
          <a:off x="0" y="0"/>
          <a:ext cx="0" cy="0"/>
          <a:chOff x="0" y="0"/>
          <a:chExt cx="0" cy="0"/>
        </a:xfrm>
      </p:grpSpPr>
      <p:sp>
        <p:nvSpPr>
          <p:cNvPr id="34" name="Google Shape;34;p4"/>
          <p:cNvSpPr/>
          <p:nvPr/>
        </p:nvSpPr>
        <p:spPr>
          <a:xfrm>
            <a:off x="1887971" y="1161822"/>
            <a:ext cx="8099283" cy="457849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5" name="Google Shape;35;p4"/>
          <p:cNvSpPr txBox="1">
            <a:spLocks noGrp="1"/>
          </p:cNvSpPr>
          <p:nvPr>
            <p:ph type="title"/>
          </p:nvPr>
        </p:nvSpPr>
        <p:spPr>
          <a:xfrm>
            <a:off x="2055040" y="2079060"/>
            <a:ext cx="8081919" cy="220217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100" b="1" i="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
          <p:cNvSpPr txBox="1">
            <a:spLocks noGrp="1"/>
          </p:cNvSpPr>
          <p:nvPr>
            <p:ph type="ftr" idx="11"/>
          </p:nvPr>
        </p:nvSpPr>
        <p:spPr>
          <a:xfrm>
            <a:off x="8855523" y="6471249"/>
            <a:ext cx="3164204" cy="23875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00" b="0" i="0">
                <a:solidFill>
                  <a:srgbClr val="7E7E7E"/>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441" y="282915"/>
            <a:ext cx="2041501" cy="708398"/>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Graphic with title 4">
  <p:cSld name="Graphic with title 4">
    <p:spTree>
      <p:nvGrpSpPr>
        <p:cNvPr id="1" name="Shape 531"/>
        <p:cNvGrpSpPr/>
        <p:nvPr/>
      </p:nvGrpSpPr>
      <p:grpSpPr>
        <a:xfrm>
          <a:off x="0" y="0"/>
          <a:ext cx="0" cy="0"/>
          <a:chOff x="0" y="0"/>
          <a:chExt cx="0" cy="0"/>
        </a:xfrm>
      </p:grpSpPr>
      <p:sp>
        <p:nvSpPr>
          <p:cNvPr id="532" name="Google Shape;532;p98"/>
          <p:cNvSpPr>
            <a:spLocks noGrp="1"/>
          </p:cNvSpPr>
          <p:nvPr>
            <p:ph type="pic" idx="2"/>
          </p:nvPr>
        </p:nvSpPr>
        <p:spPr>
          <a:xfrm>
            <a:off x="4898367" y="-461577"/>
            <a:ext cx="7418239" cy="7400153"/>
          </a:xfrm>
          <a:prstGeom prst="rect">
            <a:avLst/>
          </a:prstGeom>
          <a:noFill/>
          <a:ln>
            <a:noFill/>
          </a:ln>
        </p:spPr>
      </p:sp>
      <p:sp>
        <p:nvSpPr>
          <p:cNvPr id="533" name="Google Shape;533;p98"/>
          <p:cNvSpPr txBox="1">
            <a:spLocks noGrp="1"/>
          </p:cNvSpPr>
          <p:nvPr>
            <p:ph type="body" idx="1"/>
          </p:nvPr>
        </p:nvSpPr>
        <p:spPr>
          <a:xfrm>
            <a:off x="62977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34" name="Google Shape;534;p98"/>
          <p:cNvSpPr txBox="1">
            <a:spLocks noGrp="1"/>
          </p:cNvSpPr>
          <p:nvPr>
            <p:ph type="body" idx="3"/>
          </p:nvPr>
        </p:nvSpPr>
        <p:spPr>
          <a:xfrm>
            <a:off x="62977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cept graphic 1">
  <p:cSld name="Concept graphic 1">
    <p:spTree>
      <p:nvGrpSpPr>
        <p:cNvPr id="1" name="Shape 535"/>
        <p:cNvGrpSpPr/>
        <p:nvPr/>
      </p:nvGrpSpPr>
      <p:grpSpPr>
        <a:xfrm>
          <a:off x="0" y="0"/>
          <a:ext cx="0" cy="0"/>
          <a:chOff x="0" y="0"/>
          <a:chExt cx="0" cy="0"/>
        </a:xfrm>
      </p:grpSpPr>
      <p:sp>
        <p:nvSpPr>
          <p:cNvPr id="536" name="Google Shape;536;p99"/>
          <p:cNvSpPr>
            <a:spLocks noGrp="1"/>
          </p:cNvSpPr>
          <p:nvPr>
            <p:ph type="pic" idx="2"/>
          </p:nvPr>
        </p:nvSpPr>
        <p:spPr>
          <a:xfrm>
            <a:off x="-12743" y="-819120"/>
            <a:ext cx="12169663" cy="7450448"/>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cept graphic 2">
  <p:cSld name="Concept graphic 2">
    <p:spTree>
      <p:nvGrpSpPr>
        <p:cNvPr id="1" name="Shape 537"/>
        <p:cNvGrpSpPr/>
        <p:nvPr/>
      </p:nvGrpSpPr>
      <p:grpSpPr>
        <a:xfrm>
          <a:off x="0" y="0"/>
          <a:ext cx="0" cy="0"/>
          <a:chOff x="0" y="0"/>
          <a:chExt cx="0" cy="0"/>
        </a:xfrm>
      </p:grpSpPr>
      <p:sp>
        <p:nvSpPr>
          <p:cNvPr id="538" name="Google Shape;538;p100"/>
          <p:cNvSpPr>
            <a:spLocks noGrp="1"/>
          </p:cNvSpPr>
          <p:nvPr>
            <p:ph type="pic" idx="2"/>
          </p:nvPr>
        </p:nvSpPr>
        <p:spPr>
          <a:xfrm>
            <a:off x="1" y="0"/>
            <a:ext cx="12156920" cy="6628299"/>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cept graphic 3">
  <p:cSld name="Concept graphic 3">
    <p:spTree>
      <p:nvGrpSpPr>
        <p:cNvPr id="1" name="Shape 539"/>
        <p:cNvGrpSpPr/>
        <p:nvPr/>
      </p:nvGrpSpPr>
      <p:grpSpPr>
        <a:xfrm>
          <a:off x="0" y="0"/>
          <a:ext cx="0" cy="0"/>
          <a:chOff x="0" y="0"/>
          <a:chExt cx="0" cy="0"/>
        </a:xfrm>
      </p:grpSpPr>
      <p:sp>
        <p:nvSpPr>
          <p:cNvPr id="540" name="Google Shape;540;p101"/>
          <p:cNvSpPr>
            <a:spLocks noGrp="1"/>
          </p:cNvSpPr>
          <p:nvPr>
            <p:ph type="pic" idx="2"/>
          </p:nvPr>
        </p:nvSpPr>
        <p:spPr>
          <a:xfrm>
            <a:off x="4" y="1"/>
            <a:ext cx="12156919" cy="4719767"/>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cept graphic 4">
  <p:cSld name="Concept graphic 4">
    <p:spTree>
      <p:nvGrpSpPr>
        <p:cNvPr id="1" name="Shape 541"/>
        <p:cNvGrpSpPr/>
        <p:nvPr/>
      </p:nvGrpSpPr>
      <p:grpSpPr>
        <a:xfrm>
          <a:off x="0" y="0"/>
          <a:ext cx="0" cy="0"/>
          <a:chOff x="0" y="0"/>
          <a:chExt cx="0" cy="0"/>
        </a:xfrm>
      </p:grpSpPr>
      <p:sp>
        <p:nvSpPr>
          <p:cNvPr id="542" name="Google Shape;542;p102"/>
          <p:cNvSpPr>
            <a:spLocks noGrp="1"/>
          </p:cNvSpPr>
          <p:nvPr>
            <p:ph type="pic" idx="2"/>
          </p:nvPr>
        </p:nvSpPr>
        <p:spPr>
          <a:xfrm>
            <a:off x="-13635" y="-5335"/>
            <a:ext cx="12471072" cy="6021821"/>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cept graphic 5">
  <p:cSld name="Concept graphic 5">
    <p:spTree>
      <p:nvGrpSpPr>
        <p:cNvPr id="1" name="Shape 543"/>
        <p:cNvGrpSpPr/>
        <p:nvPr/>
      </p:nvGrpSpPr>
      <p:grpSpPr>
        <a:xfrm>
          <a:off x="0" y="0"/>
          <a:ext cx="0" cy="0"/>
          <a:chOff x="0" y="0"/>
          <a:chExt cx="0" cy="0"/>
        </a:xfrm>
      </p:grpSpPr>
      <p:sp>
        <p:nvSpPr>
          <p:cNvPr id="544" name="Google Shape;544;p103"/>
          <p:cNvSpPr>
            <a:spLocks noGrp="1"/>
          </p:cNvSpPr>
          <p:nvPr>
            <p:ph type="pic" idx="2"/>
          </p:nvPr>
        </p:nvSpPr>
        <p:spPr>
          <a:xfrm>
            <a:off x="1" y="494108"/>
            <a:ext cx="12448915" cy="5788955"/>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idle title ">
  <p:cSld name="Midle title ">
    <p:spTree>
      <p:nvGrpSpPr>
        <p:cNvPr id="1" name="Shape 545"/>
        <p:cNvGrpSpPr/>
        <p:nvPr/>
      </p:nvGrpSpPr>
      <p:grpSpPr>
        <a:xfrm>
          <a:off x="0" y="0"/>
          <a:ext cx="0" cy="0"/>
          <a:chOff x="0" y="0"/>
          <a:chExt cx="0" cy="0"/>
        </a:xfrm>
      </p:grpSpPr>
      <p:sp>
        <p:nvSpPr>
          <p:cNvPr id="546" name="Google Shape;546;p104"/>
          <p:cNvSpPr txBox="1">
            <a:spLocks noGrp="1"/>
          </p:cNvSpPr>
          <p:nvPr>
            <p:ph type="body" idx="1"/>
          </p:nvPr>
        </p:nvSpPr>
        <p:spPr>
          <a:xfrm>
            <a:off x="635164" y="3231595"/>
            <a:ext cx="5551276"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47" name="Google Shape;547;p104"/>
          <p:cNvSpPr txBox="1">
            <a:spLocks noGrp="1"/>
          </p:cNvSpPr>
          <p:nvPr>
            <p:ph type="body" idx="2"/>
          </p:nvPr>
        </p:nvSpPr>
        <p:spPr>
          <a:xfrm>
            <a:off x="635164" y="4060176"/>
            <a:ext cx="5551276"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op left title">
  <p:cSld name="Top left title">
    <p:spTree>
      <p:nvGrpSpPr>
        <p:cNvPr id="1" name="Shape 548"/>
        <p:cNvGrpSpPr/>
        <p:nvPr/>
      </p:nvGrpSpPr>
      <p:grpSpPr>
        <a:xfrm>
          <a:off x="0" y="0"/>
          <a:ext cx="0" cy="0"/>
          <a:chOff x="0" y="0"/>
          <a:chExt cx="0" cy="0"/>
        </a:xfrm>
      </p:grpSpPr>
      <p:sp>
        <p:nvSpPr>
          <p:cNvPr id="549" name="Google Shape;549;p105"/>
          <p:cNvSpPr txBox="1">
            <a:spLocks noGrp="1"/>
          </p:cNvSpPr>
          <p:nvPr>
            <p:ph type="body" idx="1"/>
          </p:nvPr>
        </p:nvSpPr>
        <p:spPr>
          <a:xfrm>
            <a:off x="62977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50" name="Google Shape;550;p105"/>
          <p:cNvSpPr txBox="1">
            <a:spLocks noGrp="1"/>
          </p:cNvSpPr>
          <p:nvPr>
            <p:ph type="body" idx="2"/>
          </p:nvPr>
        </p:nvSpPr>
        <p:spPr>
          <a:xfrm>
            <a:off x="62977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op center title">
  <p:cSld name="Top center title">
    <p:spTree>
      <p:nvGrpSpPr>
        <p:cNvPr id="1" name="Shape 551"/>
        <p:cNvGrpSpPr/>
        <p:nvPr/>
      </p:nvGrpSpPr>
      <p:grpSpPr>
        <a:xfrm>
          <a:off x="0" y="0"/>
          <a:ext cx="0" cy="0"/>
          <a:chOff x="0" y="0"/>
          <a:chExt cx="0" cy="0"/>
        </a:xfrm>
      </p:grpSpPr>
      <p:sp>
        <p:nvSpPr>
          <p:cNvPr id="552" name="Google Shape;552;p106"/>
          <p:cNvSpPr txBox="1">
            <a:spLocks noGrp="1"/>
          </p:cNvSpPr>
          <p:nvPr>
            <p:ph type="body" idx="1"/>
          </p:nvPr>
        </p:nvSpPr>
        <p:spPr>
          <a:xfrm>
            <a:off x="332943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53" name="Google Shape;553;p106"/>
          <p:cNvSpPr txBox="1">
            <a:spLocks noGrp="1"/>
          </p:cNvSpPr>
          <p:nvPr>
            <p:ph type="body" idx="2"/>
          </p:nvPr>
        </p:nvSpPr>
        <p:spPr>
          <a:xfrm>
            <a:off x="332943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3_Top center title">
  <p:cSld name="13_Top center title">
    <p:spTree>
      <p:nvGrpSpPr>
        <p:cNvPr id="1" name="Shape 554"/>
        <p:cNvGrpSpPr/>
        <p:nvPr/>
      </p:nvGrpSpPr>
      <p:grpSpPr>
        <a:xfrm>
          <a:off x="0" y="0"/>
          <a:ext cx="0" cy="0"/>
          <a:chOff x="0" y="0"/>
          <a:chExt cx="0" cy="0"/>
        </a:xfrm>
      </p:grpSpPr>
      <p:sp>
        <p:nvSpPr>
          <p:cNvPr id="555" name="Google Shape;555;p107"/>
          <p:cNvSpPr txBox="1">
            <a:spLocks noGrp="1"/>
          </p:cNvSpPr>
          <p:nvPr>
            <p:ph type="body" idx="1"/>
          </p:nvPr>
        </p:nvSpPr>
        <p:spPr>
          <a:xfrm>
            <a:off x="332943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56" name="Google Shape;556;p107"/>
          <p:cNvSpPr txBox="1">
            <a:spLocks noGrp="1"/>
          </p:cNvSpPr>
          <p:nvPr>
            <p:ph type="body" idx="2"/>
          </p:nvPr>
        </p:nvSpPr>
        <p:spPr>
          <a:xfrm>
            <a:off x="332943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557" name="Google Shape;557;p107" descr="New Macbook Silver.png"/>
          <p:cNvPicPr preferRelativeResize="0"/>
          <p:nvPr/>
        </p:nvPicPr>
        <p:blipFill rotWithShape="1">
          <a:blip r:embed="rId2">
            <a:alphaModFix/>
          </a:blip>
          <a:srcRect/>
          <a:stretch/>
        </p:blipFill>
        <p:spPr>
          <a:xfrm>
            <a:off x="624417" y="2628432"/>
            <a:ext cx="5960632" cy="3490232"/>
          </a:xfrm>
          <a:prstGeom prst="rect">
            <a:avLst/>
          </a:prstGeom>
          <a:noFill/>
          <a:ln>
            <a:noFill/>
          </a:ln>
        </p:spPr>
      </p:pic>
      <p:sp>
        <p:nvSpPr>
          <p:cNvPr id="558" name="Google Shape;558;p107"/>
          <p:cNvSpPr>
            <a:spLocks noGrp="1"/>
          </p:cNvSpPr>
          <p:nvPr>
            <p:ph type="pic" idx="3"/>
          </p:nvPr>
        </p:nvSpPr>
        <p:spPr>
          <a:xfrm>
            <a:off x="1309665" y="2882744"/>
            <a:ext cx="4548553" cy="2872153"/>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9"/>
        <p:cNvGrpSpPr/>
        <p:nvPr/>
      </p:nvGrpSpPr>
      <p:grpSpPr>
        <a:xfrm>
          <a:off x="0" y="0"/>
          <a:ext cx="0" cy="0"/>
          <a:chOff x="0" y="0"/>
          <a:chExt cx="0" cy="0"/>
        </a:xfrm>
      </p:grpSpPr>
      <p:sp>
        <p:nvSpPr>
          <p:cNvPr id="40" name="Google Shape;40;p5"/>
          <p:cNvSpPr txBox="1">
            <a:spLocks noGrp="1"/>
          </p:cNvSpPr>
          <p:nvPr>
            <p:ph type="ctrTitle"/>
          </p:nvPr>
        </p:nvSpPr>
        <p:spPr>
          <a:xfrm>
            <a:off x="407750" y="315947"/>
            <a:ext cx="11376498" cy="51308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5"/>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ftr" idx="11"/>
          </p:nvPr>
        </p:nvSpPr>
        <p:spPr>
          <a:xfrm>
            <a:off x="8855523" y="6471249"/>
            <a:ext cx="3164204" cy="23875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00" b="0" i="0">
                <a:solidFill>
                  <a:srgbClr val="7E7E7E"/>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Top left title">
  <p:cSld name="1_Top left title">
    <p:spTree>
      <p:nvGrpSpPr>
        <p:cNvPr id="1" name="Shape 559"/>
        <p:cNvGrpSpPr/>
        <p:nvPr/>
      </p:nvGrpSpPr>
      <p:grpSpPr>
        <a:xfrm>
          <a:off x="0" y="0"/>
          <a:ext cx="0" cy="0"/>
          <a:chOff x="0" y="0"/>
          <a:chExt cx="0" cy="0"/>
        </a:xfrm>
      </p:grpSpPr>
      <p:sp>
        <p:nvSpPr>
          <p:cNvPr id="560" name="Google Shape;560;p108"/>
          <p:cNvSpPr txBox="1">
            <a:spLocks noGrp="1"/>
          </p:cNvSpPr>
          <p:nvPr>
            <p:ph type="body" idx="1"/>
          </p:nvPr>
        </p:nvSpPr>
        <p:spPr>
          <a:xfrm>
            <a:off x="62977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61" name="Google Shape;561;p108"/>
          <p:cNvSpPr txBox="1">
            <a:spLocks noGrp="1"/>
          </p:cNvSpPr>
          <p:nvPr>
            <p:ph type="body" idx="2"/>
          </p:nvPr>
        </p:nvSpPr>
        <p:spPr>
          <a:xfrm>
            <a:off x="62977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grpSp>
        <p:nvGrpSpPr>
          <p:cNvPr id="562" name="Google Shape;562;p108"/>
          <p:cNvGrpSpPr/>
          <p:nvPr/>
        </p:nvGrpSpPr>
        <p:grpSpPr>
          <a:xfrm>
            <a:off x="6907316" y="497272"/>
            <a:ext cx="4008056" cy="5937596"/>
            <a:chOff x="0" y="0"/>
            <a:chExt cx="6591304" cy="9765730"/>
          </a:xfrm>
        </p:grpSpPr>
        <p:pic>
          <p:nvPicPr>
            <p:cNvPr id="563" name="Google Shape;563;p108"/>
            <p:cNvPicPr preferRelativeResize="0"/>
            <p:nvPr/>
          </p:nvPicPr>
          <p:blipFill rotWithShape="1">
            <a:blip r:embed="rId2">
              <a:alphaModFix/>
            </a:blip>
            <a:srcRect/>
            <a:stretch/>
          </p:blipFill>
          <p:spPr>
            <a:xfrm>
              <a:off x="0" y="0"/>
              <a:ext cx="6591304" cy="9765730"/>
            </a:xfrm>
            <a:prstGeom prst="rect">
              <a:avLst/>
            </a:prstGeom>
            <a:noFill/>
            <a:ln>
              <a:noFill/>
            </a:ln>
          </p:spPr>
        </p:pic>
        <p:sp>
          <p:nvSpPr>
            <p:cNvPr id="564" name="Google Shape;564;p108"/>
            <p:cNvSpPr/>
            <p:nvPr/>
          </p:nvSpPr>
          <p:spPr>
            <a:xfrm>
              <a:off x="363079" y="954047"/>
              <a:ext cx="5879097" cy="7806214"/>
            </a:xfrm>
            <a:prstGeom prst="rect">
              <a:avLst/>
            </a:prstGeom>
            <a:solidFill>
              <a:srgbClr val="606060"/>
            </a:solidFill>
            <a:ln w="25400" cap="flat" cmpd="sng">
              <a:solidFill>
                <a:srgbClr val="000000">
                  <a:alpha val="0"/>
                </a:srgbClr>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300"/>
                <a:buFont typeface="Arial"/>
                <a:buNone/>
              </a:pPr>
              <a:endParaRPr sz="5300" b="0" i="0" u="none" strike="noStrike" cap="none">
                <a:solidFill>
                  <a:srgbClr val="FFFFFF"/>
                </a:solidFill>
                <a:latin typeface="Calibri"/>
                <a:ea typeface="Calibri"/>
                <a:cs typeface="Calibri"/>
                <a:sym typeface="Calibri"/>
              </a:endParaRPr>
            </a:p>
          </p:txBody>
        </p:sp>
      </p:grpSp>
      <p:sp>
        <p:nvSpPr>
          <p:cNvPr id="565" name="Google Shape;565;p108"/>
          <p:cNvSpPr>
            <a:spLocks noGrp="1"/>
          </p:cNvSpPr>
          <p:nvPr>
            <p:ph type="pic" idx="3"/>
          </p:nvPr>
        </p:nvSpPr>
        <p:spPr>
          <a:xfrm>
            <a:off x="7128099" y="1077336"/>
            <a:ext cx="3574976" cy="4746204"/>
          </a:xfrm>
          <a:prstGeom prst="rect">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2_Top center title">
  <p:cSld name="12_Top center title">
    <p:spTree>
      <p:nvGrpSpPr>
        <p:cNvPr id="1" name="Shape 566"/>
        <p:cNvGrpSpPr/>
        <p:nvPr/>
      </p:nvGrpSpPr>
      <p:grpSpPr>
        <a:xfrm>
          <a:off x="0" y="0"/>
          <a:ext cx="0" cy="0"/>
          <a:chOff x="0" y="0"/>
          <a:chExt cx="0" cy="0"/>
        </a:xfrm>
      </p:grpSpPr>
      <p:sp>
        <p:nvSpPr>
          <p:cNvPr id="567" name="Google Shape;567;p109"/>
          <p:cNvSpPr txBox="1">
            <a:spLocks noGrp="1"/>
          </p:cNvSpPr>
          <p:nvPr>
            <p:ph type="body" idx="1"/>
          </p:nvPr>
        </p:nvSpPr>
        <p:spPr>
          <a:xfrm>
            <a:off x="332943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68" name="Google Shape;568;p109"/>
          <p:cNvSpPr txBox="1">
            <a:spLocks noGrp="1"/>
          </p:cNvSpPr>
          <p:nvPr>
            <p:ph type="body" idx="2"/>
          </p:nvPr>
        </p:nvSpPr>
        <p:spPr>
          <a:xfrm>
            <a:off x="332943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69" name="Google Shape;569;p109"/>
          <p:cNvSpPr>
            <a:spLocks noGrp="1"/>
          </p:cNvSpPr>
          <p:nvPr>
            <p:ph type="pic" idx="3"/>
          </p:nvPr>
        </p:nvSpPr>
        <p:spPr>
          <a:xfrm>
            <a:off x="6256285" y="2409093"/>
            <a:ext cx="5248843" cy="330628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4_Top center title">
  <p:cSld name="14_Top center title">
    <p:spTree>
      <p:nvGrpSpPr>
        <p:cNvPr id="1" name="Shape 570"/>
        <p:cNvGrpSpPr/>
        <p:nvPr/>
      </p:nvGrpSpPr>
      <p:grpSpPr>
        <a:xfrm>
          <a:off x="0" y="0"/>
          <a:ext cx="0" cy="0"/>
          <a:chOff x="0" y="0"/>
          <a:chExt cx="0" cy="0"/>
        </a:xfrm>
      </p:grpSpPr>
      <p:sp>
        <p:nvSpPr>
          <p:cNvPr id="571" name="Google Shape;571;p110"/>
          <p:cNvSpPr txBox="1">
            <a:spLocks noGrp="1"/>
          </p:cNvSpPr>
          <p:nvPr>
            <p:ph type="body" idx="1"/>
          </p:nvPr>
        </p:nvSpPr>
        <p:spPr>
          <a:xfrm>
            <a:off x="332943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72" name="Google Shape;572;p110"/>
          <p:cNvSpPr txBox="1">
            <a:spLocks noGrp="1"/>
          </p:cNvSpPr>
          <p:nvPr>
            <p:ph type="body" idx="2"/>
          </p:nvPr>
        </p:nvSpPr>
        <p:spPr>
          <a:xfrm>
            <a:off x="332943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73" name="Google Shape;573;p110"/>
          <p:cNvSpPr>
            <a:spLocks noGrp="1"/>
          </p:cNvSpPr>
          <p:nvPr>
            <p:ph type="pic" idx="3"/>
          </p:nvPr>
        </p:nvSpPr>
        <p:spPr>
          <a:xfrm>
            <a:off x="722679" y="2409093"/>
            <a:ext cx="5248843" cy="3306280"/>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_Top center title">
  <p:cSld name="5_Top center title">
    <p:spTree>
      <p:nvGrpSpPr>
        <p:cNvPr id="1" name="Shape 574"/>
        <p:cNvGrpSpPr/>
        <p:nvPr/>
      </p:nvGrpSpPr>
      <p:grpSpPr>
        <a:xfrm>
          <a:off x="0" y="0"/>
          <a:ext cx="0" cy="0"/>
          <a:chOff x="0" y="0"/>
          <a:chExt cx="0" cy="0"/>
        </a:xfrm>
      </p:grpSpPr>
      <p:sp>
        <p:nvSpPr>
          <p:cNvPr id="575" name="Google Shape;575;p111"/>
          <p:cNvSpPr txBox="1">
            <a:spLocks noGrp="1"/>
          </p:cNvSpPr>
          <p:nvPr>
            <p:ph type="body" idx="1"/>
          </p:nvPr>
        </p:nvSpPr>
        <p:spPr>
          <a:xfrm>
            <a:off x="332943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76" name="Google Shape;576;p111"/>
          <p:cNvSpPr txBox="1">
            <a:spLocks noGrp="1"/>
          </p:cNvSpPr>
          <p:nvPr>
            <p:ph type="body" idx="2"/>
          </p:nvPr>
        </p:nvSpPr>
        <p:spPr>
          <a:xfrm>
            <a:off x="332943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77" name="Google Shape;577;p111"/>
          <p:cNvSpPr>
            <a:spLocks noGrp="1"/>
          </p:cNvSpPr>
          <p:nvPr>
            <p:ph type="pic" idx="3"/>
          </p:nvPr>
        </p:nvSpPr>
        <p:spPr>
          <a:xfrm>
            <a:off x="0" y="1875695"/>
            <a:ext cx="12192000" cy="4982305"/>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6_Top center title">
  <p:cSld name="6_Top center title">
    <p:spTree>
      <p:nvGrpSpPr>
        <p:cNvPr id="1" name="Shape 578"/>
        <p:cNvGrpSpPr/>
        <p:nvPr/>
      </p:nvGrpSpPr>
      <p:grpSpPr>
        <a:xfrm>
          <a:off x="0" y="0"/>
          <a:ext cx="0" cy="0"/>
          <a:chOff x="0" y="0"/>
          <a:chExt cx="0" cy="0"/>
        </a:xfrm>
      </p:grpSpPr>
      <p:sp>
        <p:nvSpPr>
          <p:cNvPr id="579" name="Google Shape;579;p112"/>
          <p:cNvSpPr txBox="1">
            <a:spLocks noGrp="1"/>
          </p:cNvSpPr>
          <p:nvPr>
            <p:ph type="body" idx="1"/>
          </p:nvPr>
        </p:nvSpPr>
        <p:spPr>
          <a:xfrm>
            <a:off x="332943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80" name="Google Shape;580;p112"/>
          <p:cNvSpPr txBox="1">
            <a:spLocks noGrp="1"/>
          </p:cNvSpPr>
          <p:nvPr>
            <p:ph type="body" idx="2"/>
          </p:nvPr>
        </p:nvSpPr>
        <p:spPr>
          <a:xfrm>
            <a:off x="332943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81" name="Google Shape;581;p112"/>
          <p:cNvSpPr>
            <a:spLocks noGrp="1"/>
          </p:cNvSpPr>
          <p:nvPr>
            <p:ph type="pic" idx="3"/>
          </p:nvPr>
        </p:nvSpPr>
        <p:spPr>
          <a:xfrm>
            <a:off x="0" y="1875695"/>
            <a:ext cx="12192000" cy="2930767"/>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4_Top center title">
  <p:cSld name="4_Top center title">
    <p:spTree>
      <p:nvGrpSpPr>
        <p:cNvPr id="1" name="Shape 582"/>
        <p:cNvGrpSpPr/>
        <p:nvPr/>
      </p:nvGrpSpPr>
      <p:grpSpPr>
        <a:xfrm>
          <a:off x="0" y="0"/>
          <a:ext cx="0" cy="0"/>
          <a:chOff x="0" y="0"/>
          <a:chExt cx="0" cy="0"/>
        </a:xfrm>
      </p:grpSpPr>
      <p:sp>
        <p:nvSpPr>
          <p:cNvPr id="583" name="Google Shape;583;p113"/>
          <p:cNvSpPr txBox="1">
            <a:spLocks noGrp="1"/>
          </p:cNvSpPr>
          <p:nvPr>
            <p:ph type="body" idx="1"/>
          </p:nvPr>
        </p:nvSpPr>
        <p:spPr>
          <a:xfrm>
            <a:off x="3329431" y="309709"/>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84" name="Google Shape;584;p113"/>
          <p:cNvSpPr txBox="1">
            <a:spLocks noGrp="1"/>
          </p:cNvSpPr>
          <p:nvPr>
            <p:ph type="body" idx="2"/>
          </p:nvPr>
        </p:nvSpPr>
        <p:spPr>
          <a:xfrm>
            <a:off x="3329431" y="1138291"/>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85" name="Google Shape;585;p113"/>
          <p:cNvSpPr>
            <a:spLocks noGrp="1"/>
          </p:cNvSpPr>
          <p:nvPr>
            <p:ph type="pic" idx="3"/>
          </p:nvPr>
        </p:nvSpPr>
        <p:spPr>
          <a:xfrm>
            <a:off x="624416" y="1685044"/>
            <a:ext cx="3475892" cy="3475892"/>
          </a:xfrm>
          <a:prstGeom prst="rect">
            <a:avLst/>
          </a:prstGeom>
          <a:noFill/>
          <a:ln>
            <a:noFill/>
          </a:ln>
        </p:spPr>
      </p:sp>
      <p:sp>
        <p:nvSpPr>
          <p:cNvPr id="586" name="Google Shape;586;p113"/>
          <p:cNvSpPr>
            <a:spLocks noGrp="1"/>
          </p:cNvSpPr>
          <p:nvPr>
            <p:ph type="pic" idx="4"/>
          </p:nvPr>
        </p:nvSpPr>
        <p:spPr>
          <a:xfrm>
            <a:off x="4358053" y="1685044"/>
            <a:ext cx="3475892" cy="3475892"/>
          </a:xfrm>
          <a:prstGeom prst="rect">
            <a:avLst/>
          </a:prstGeom>
          <a:noFill/>
          <a:ln>
            <a:noFill/>
          </a:ln>
        </p:spPr>
      </p:sp>
      <p:sp>
        <p:nvSpPr>
          <p:cNvPr id="587" name="Google Shape;587;p113"/>
          <p:cNvSpPr>
            <a:spLocks noGrp="1"/>
          </p:cNvSpPr>
          <p:nvPr>
            <p:ph type="pic" idx="5"/>
          </p:nvPr>
        </p:nvSpPr>
        <p:spPr>
          <a:xfrm>
            <a:off x="8091691" y="1685044"/>
            <a:ext cx="3475892" cy="3475892"/>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1_Top center title">
  <p:cSld name="11_Top center title">
    <p:spTree>
      <p:nvGrpSpPr>
        <p:cNvPr id="1" name="Shape 588"/>
        <p:cNvGrpSpPr/>
        <p:nvPr/>
      </p:nvGrpSpPr>
      <p:grpSpPr>
        <a:xfrm>
          <a:off x="0" y="0"/>
          <a:ext cx="0" cy="0"/>
          <a:chOff x="0" y="0"/>
          <a:chExt cx="0" cy="0"/>
        </a:xfrm>
      </p:grpSpPr>
      <p:sp>
        <p:nvSpPr>
          <p:cNvPr id="589" name="Google Shape;589;p114"/>
          <p:cNvSpPr txBox="1">
            <a:spLocks noGrp="1"/>
          </p:cNvSpPr>
          <p:nvPr>
            <p:ph type="body" idx="1"/>
          </p:nvPr>
        </p:nvSpPr>
        <p:spPr>
          <a:xfrm>
            <a:off x="3329431" y="309709"/>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90" name="Google Shape;590;p114"/>
          <p:cNvSpPr txBox="1">
            <a:spLocks noGrp="1"/>
          </p:cNvSpPr>
          <p:nvPr>
            <p:ph type="body" idx="2"/>
          </p:nvPr>
        </p:nvSpPr>
        <p:spPr>
          <a:xfrm>
            <a:off x="3329431" y="1138291"/>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91" name="Google Shape;591;p114"/>
          <p:cNvSpPr>
            <a:spLocks noGrp="1"/>
          </p:cNvSpPr>
          <p:nvPr>
            <p:ph type="pic" idx="3"/>
          </p:nvPr>
        </p:nvSpPr>
        <p:spPr>
          <a:xfrm>
            <a:off x="624420" y="1705708"/>
            <a:ext cx="5248843" cy="3306280"/>
          </a:xfrm>
          <a:prstGeom prst="rect">
            <a:avLst/>
          </a:prstGeom>
          <a:noFill/>
          <a:ln>
            <a:noFill/>
          </a:ln>
        </p:spPr>
      </p:sp>
      <p:sp>
        <p:nvSpPr>
          <p:cNvPr id="592" name="Google Shape;592;p114"/>
          <p:cNvSpPr>
            <a:spLocks noGrp="1"/>
          </p:cNvSpPr>
          <p:nvPr>
            <p:ph type="pic" idx="4"/>
          </p:nvPr>
        </p:nvSpPr>
        <p:spPr>
          <a:xfrm>
            <a:off x="6318741" y="1705708"/>
            <a:ext cx="5248843" cy="3306280"/>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0_Top center title">
  <p:cSld name="10_Top center title">
    <p:spTree>
      <p:nvGrpSpPr>
        <p:cNvPr id="1" name="Shape 593"/>
        <p:cNvGrpSpPr/>
        <p:nvPr/>
      </p:nvGrpSpPr>
      <p:grpSpPr>
        <a:xfrm>
          <a:off x="0" y="0"/>
          <a:ext cx="0" cy="0"/>
          <a:chOff x="0" y="0"/>
          <a:chExt cx="0" cy="0"/>
        </a:xfrm>
      </p:grpSpPr>
      <p:sp>
        <p:nvSpPr>
          <p:cNvPr id="594" name="Google Shape;594;p115"/>
          <p:cNvSpPr txBox="1">
            <a:spLocks noGrp="1"/>
          </p:cNvSpPr>
          <p:nvPr>
            <p:ph type="body" idx="1"/>
          </p:nvPr>
        </p:nvSpPr>
        <p:spPr>
          <a:xfrm>
            <a:off x="332943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95" name="Google Shape;595;p115"/>
          <p:cNvSpPr txBox="1">
            <a:spLocks noGrp="1"/>
          </p:cNvSpPr>
          <p:nvPr>
            <p:ph type="body" idx="2"/>
          </p:nvPr>
        </p:nvSpPr>
        <p:spPr>
          <a:xfrm>
            <a:off x="332943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96" name="Google Shape;596;p115"/>
          <p:cNvSpPr>
            <a:spLocks noGrp="1"/>
          </p:cNvSpPr>
          <p:nvPr>
            <p:ph type="pic" idx="3"/>
          </p:nvPr>
        </p:nvSpPr>
        <p:spPr>
          <a:xfrm>
            <a:off x="1160588" y="2262559"/>
            <a:ext cx="2614243" cy="2614243"/>
          </a:xfrm>
          <a:prstGeom prst="rect">
            <a:avLst/>
          </a:prstGeom>
          <a:noFill/>
          <a:ln>
            <a:noFill/>
          </a:ln>
        </p:spPr>
      </p:sp>
      <p:sp>
        <p:nvSpPr>
          <p:cNvPr id="597" name="Google Shape;597;p115"/>
          <p:cNvSpPr>
            <a:spLocks noGrp="1"/>
          </p:cNvSpPr>
          <p:nvPr>
            <p:ph type="pic" idx="4"/>
          </p:nvPr>
        </p:nvSpPr>
        <p:spPr>
          <a:xfrm>
            <a:off x="4788879" y="2262559"/>
            <a:ext cx="2614243" cy="2614243"/>
          </a:xfrm>
          <a:prstGeom prst="rect">
            <a:avLst/>
          </a:prstGeom>
          <a:noFill/>
          <a:ln>
            <a:noFill/>
          </a:ln>
        </p:spPr>
      </p:sp>
      <p:sp>
        <p:nvSpPr>
          <p:cNvPr id="598" name="Google Shape;598;p115"/>
          <p:cNvSpPr>
            <a:spLocks noGrp="1"/>
          </p:cNvSpPr>
          <p:nvPr>
            <p:ph type="pic" idx="5"/>
          </p:nvPr>
        </p:nvSpPr>
        <p:spPr>
          <a:xfrm>
            <a:off x="8305797" y="2262559"/>
            <a:ext cx="2614243" cy="2614243"/>
          </a:xfrm>
          <a:prstGeom prst="rect">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7_Top center title">
  <p:cSld name="7_Top center title">
    <p:spTree>
      <p:nvGrpSpPr>
        <p:cNvPr id="1" name="Shape 599"/>
        <p:cNvGrpSpPr/>
        <p:nvPr/>
      </p:nvGrpSpPr>
      <p:grpSpPr>
        <a:xfrm>
          <a:off x="0" y="0"/>
          <a:ext cx="0" cy="0"/>
          <a:chOff x="0" y="0"/>
          <a:chExt cx="0" cy="0"/>
        </a:xfrm>
      </p:grpSpPr>
      <p:sp>
        <p:nvSpPr>
          <p:cNvPr id="600" name="Google Shape;600;p116"/>
          <p:cNvSpPr txBox="1">
            <a:spLocks noGrp="1"/>
          </p:cNvSpPr>
          <p:nvPr>
            <p:ph type="body" idx="1"/>
          </p:nvPr>
        </p:nvSpPr>
        <p:spPr>
          <a:xfrm>
            <a:off x="332943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01" name="Google Shape;601;p116"/>
          <p:cNvSpPr txBox="1">
            <a:spLocks noGrp="1"/>
          </p:cNvSpPr>
          <p:nvPr>
            <p:ph type="body" idx="2"/>
          </p:nvPr>
        </p:nvSpPr>
        <p:spPr>
          <a:xfrm>
            <a:off x="332943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02" name="Google Shape;602;p116"/>
          <p:cNvSpPr>
            <a:spLocks noGrp="1"/>
          </p:cNvSpPr>
          <p:nvPr>
            <p:ph type="pic" idx="3"/>
          </p:nvPr>
        </p:nvSpPr>
        <p:spPr>
          <a:xfrm>
            <a:off x="624417" y="2133604"/>
            <a:ext cx="2344613" cy="2344613"/>
          </a:xfrm>
          <a:prstGeom prst="rect">
            <a:avLst/>
          </a:prstGeom>
          <a:noFill/>
          <a:ln>
            <a:noFill/>
          </a:ln>
        </p:spPr>
      </p:sp>
      <p:sp>
        <p:nvSpPr>
          <p:cNvPr id="603" name="Google Shape;603;p116"/>
          <p:cNvSpPr>
            <a:spLocks noGrp="1"/>
          </p:cNvSpPr>
          <p:nvPr>
            <p:ph type="pic" idx="4"/>
          </p:nvPr>
        </p:nvSpPr>
        <p:spPr>
          <a:xfrm>
            <a:off x="3490708" y="2133604"/>
            <a:ext cx="2344613" cy="2344613"/>
          </a:xfrm>
          <a:prstGeom prst="rect">
            <a:avLst/>
          </a:prstGeom>
          <a:noFill/>
          <a:ln>
            <a:noFill/>
          </a:ln>
        </p:spPr>
      </p:sp>
      <p:sp>
        <p:nvSpPr>
          <p:cNvPr id="604" name="Google Shape;604;p116"/>
          <p:cNvSpPr>
            <a:spLocks noGrp="1"/>
          </p:cNvSpPr>
          <p:nvPr>
            <p:ph type="pic" idx="5"/>
          </p:nvPr>
        </p:nvSpPr>
        <p:spPr>
          <a:xfrm>
            <a:off x="6356999" y="2133604"/>
            <a:ext cx="2344613" cy="2344613"/>
          </a:xfrm>
          <a:prstGeom prst="rect">
            <a:avLst/>
          </a:prstGeom>
          <a:noFill/>
          <a:ln>
            <a:noFill/>
          </a:ln>
        </p:spPr>
      </p:sp>
      <p:sp>
        <p:nvSpPr>
          <p:cNvPr id="605" name="Google Shape;605;p116"/>
          <p:cNvSpPr>
            <a:spLocks noGrp="1"/>
          </p:cNvSpPr>
          <p:nvPr>
            <p:ph type="pic" idx="6"/>
          </p:nvPr>
        </p:nvSpPr>
        <p:spPr>
          <a:xfrm>
            <a:off x="9222971" y="2133604"/>
            <a:ext cx="2344613" cy="2344613"/>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8_Top center title">
  <p:cSld name="8_Top center title">
    <p:spTree>
      <p:nvGrpSpPr>
        <p:cNvPr id="1" name="Shape 606"/>
        <p:cNvGrpSpPr/>
        <p:nvPr/>
      </p:nvGrpSpPr>
      <p:grpSpPr>
        <a:xfrm>
          <a:off x="0" y="0"/>
          <a:ext cx="0" cy="0"/>
          <a:chOff x="0" y="0"/>
          <a:chExt cx="0" cy="0"/>
        </a:xfrm>
      </p:grpSpPr>
      <p:sp>
        <p:nvSpPr>
          <p:cNvPr id="607" name="Google Shape;607;p117"/>
          <p:cNvSpPr txBox="1">
            <a:spLocks noGrp="1"/>
          </p:cNvSpPr>
          <p:nvPr>
            <p:ph type="body" idx="1"/>
          </p:nvPr>
        </p:nvSpPr>
        <p:spPr>
          <a:xfrm>
            <a:off x="332943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08" name="Google Shape;608;p117"/>
          <p:cNvSpPr txBox="1">
            <a:spLocks noGrp="1"/>
          </p:cNvSpPr>
          <p:nvPr>
            <p:ph type="body" idx="2"/>
          </p:nvPr>
        </p:nvSpPr>
        <p:spPr>
          <a:xfrm>
            <a:off x="332943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09" name="Google Shape;609;p117"/>
          <p:cNvSpPr>
            <a:spLocks noGrp="1"/>
          </p:cNvSpPr>
          <p:nvPr>
            <p:ph type="pic" idx="3"/>
          </p:nvPr>
        </p:nvSpPr>
        <p:spPr>
          <a:xfrm>
            <a:off x="624417" y="2074991"/>
            <a:ext cx="1981196" cy="1981196"/>
          </a:xfrm>
          <a:prstGeom prst="rect">
            <a:avLst/>
          </a:prstGeom>
          <a:noFill/>
          <a:ln>
            <a:noFill/>
          </a:ln>
        </p:spPr>
      </p:sp>
      <p:sp>
        <p:nvSpPr>
          <p:cNvPr id="610" name="Google Shape;610;p117"/>
          <p:cNvSpPr>
            <a:spLocks noGrp="1"/>
          </p:cNvSpPr>
          <p:nvPr>
            <p:ph type="pic" idx="4"/>
          </p:nvPr>
        </p:nvSpPr>
        <p:spPr>
          <a:xfrm>
            <a:off x="2869443" y="2074991"/>
            <a:ext cx="1981196" cy="1981196"/>
          </a:xfrm>
          <a:prstGeom prst="rect">
            <a:avLst/>
          </a:prstGeom>
          <a:noFill/>
          <a:ln>
            <a:noFill/>
          </a:ln>
        </p:spPr>
      </p:sp>
      <p:sp>
        <p:nvSpPr>
          <p:cNvPr id="611" name="Google Shape;611;p117"/>
          <p:cNvSpPr>
            <a:spLocks noGrp="1"/>
          </p:cNvSpPr>
          <p:nvPr>
            <p:ph type="pic" idx="5"/>
          </p:nvPr>
        </p:nvSpPr>
        <p:spPr>
          <a:xfrm>
            <a:off x="5114469" y="2074991"/>
            <a:ext cx="1981196" cy="1981196"/>
          </a:xfrm>
          <a:prstGeom prst="rect">
            <a:avLst/>
          </a:prstGeom>
          <a:noFill/>
          <a:ln>
            <a:noFill/>
          </a:ln>
        </p:spPr>
      </p:sp>
      <p:sp>
        <p:nvSpPr>
          <p:cNvPr id="612" name="Google Shape;612;p117"/>
          <p:cNvSpPr>
            <a:spLocks noGrp="1"/>
          </p:cNvSpPr>
          <p:nvPr>
            <p:ph type="pic" idx="6"/>
          </p:nvPr>
        </p:nvSpPr>
        <p:spPr>
          <a:xfrm>
            <a:off x="7359496" y="2074991"/>
            <a:ext cx="1981196" cy="1981196"/>
          </a:xfrm>
          <a:prstGeom prst="rect">
            <a:avLst/>
          </a:prstGeom>
          <a:noFill/>
          <a:ln>
            <a:noFill/>
          </a:ln>
        </p:spPr>
      </p:sp>
      <p:sp>
        <p:nvSpPr>
          <p:cNvPr id="613" name="Google Shape;613;p117"/>
          <p:cNvSpPr>
            <a:spLocks noGrp="1"/>
          </p:cNvSpPr>
          <p:nvPr>
            <p:ph type="pic" idx="7"/>
          </p:nvPr>
        </p:nvSpPr>
        <p:spPr>
          <a:xfrm>
            <a:off x="9604523" y="2074991"/>
            <a:ext cx="1981196" cy="1981196"/>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op center title">
  <p:cSld name="Top center title">
    <p:spTree>
      <p:nvGrpSpPr>
        <p:cNvPr id="1" name="Shape 56"/>
        <p:cNvGrpSpPr/>
        <p:nvPr/>
      </p:nvGrpSpPr>
      <p:grpSpPr>
        <a:xfrm>
          <a:off x="0" y="0"/>
          <a:ext cx="0" cy="0"/>
          <a:chOff x="0" y="0"/>
          <a:chExt cx="0" cy="0"/>
        </a:xfrm>
      </p:grpSpPr>
      <p:sp>
        <p:nvSpPr>
          <p:cNvPr id="57" name="Google Shape;57;p8"/>
          <p:cNvSpPr txBox="1">
            <a:spLocks noGrp="1"/>
          </p:cNvSpPr>
          <p:nvPr>
            <p:ph type="body" idx="1"/>
          </p:nvPr>
        </p:nvSpPr>
        <p:spPr>
          <a:xfrm>
            <a:off x="332943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8" name="Google Shape;58;p8"/>
          <p:cNvSpPr txBox="1">
            <a:spLocks noGrp="1"/>
          </p:cNvSpPr>
          <p:nvPr>
            <p:ph type="body" idx="2"/>
          </p:nvPr>
        </p:nvSpPr>
        <p:spPr>
          <a:xfrm>
            <a:off x="332943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9_Top center title">
  <p:cSld name="9_Top center title">
    <p:spTree>
      <p:nvGrpSpPr>
        <p:cNvPr id="1" name="Shape 614"/>
        <p:cNvGrpSpPr/>
        <p:nvPr/>
      </p:nvGrpSpPr>
      <p:grpSpPr>
        <a:xfrm>
          <a:off x="0" y="0"/>
          <a:ext cx="0" cy="0"/>
          <a:chOff x="0" y="0"/>
          <a:chExt cx="0" cy="0"/>
        </a:xfrm>
      </p:grpSpPr>
      <p:sp>
        <p:nvSpPr>
          <p:cNvPr id="615" name="Google Shape;615;p118"/>
          <p:cNvSpPr txBox="1">
            <a:spLocks noGrp="1"/>
          </p:cNvSpPr>
          <p:nvPr>
            <p:ph type="body" idx="1"/>
          </p:nvPr>
        </p:nvSpPr>
        <p:spPr>
          <a:xfrm>
            <a:off x="332943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16" name="Google Shape;616;p118"/>
          <p:cNvSpPr txBox="1">
            <a:spLocks noGrp="1"/>
          </p:cNvSpPr>
          <p:nvPr>
            <p:ph type="body" idx="2"/>
          </p:nvPr>
        </p:nvSpPr>
        <p:spPr>
          <a:xfrm>
            <a:off x="332943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17" name="Google Shape;617;p118"/>
          <p:cNvSpPr>
            <a:spLocks noGrp="1"/>
          </p:cNvSpPr>
          <p:nvPr>
            <p:ph type="pic" idx="3"/>
          </p:nvPr>
        </p:nvSpPr>
        <p:spPr>
          <a:xfrm>
            <a:off x="624417" y="2074991"/>
            <a:ext cx="1981196" cy="1981196"/>
          </a:xfrm>
          <a:prstGeom prst="rect">
            <a:avLst/>
          </a:prstGeom>
          <a:noFill/>
          <a:ln>
            <a:noFill/>
          </a:ln>
        </p:spPr>
      </p:sp>
      <p:sp>
        <p:nvSpPr>
          <p:cNvPr id="618" name="Google Shape;618;p118"/>
          <p:cNvSpPr>
            <a:spLocks noGrp="1"/>
          </p:cNvSpPr>
          <p:nvPr>
            <p:ph type="pic" idx="4"/>
          </p:nvPr>
        </p:nvSpPr>
        <p:spPr>
          <a:xfrm>
            <a:off x="624417" y="4290652"/>
            <a:ext cx="1981196" cy="1981196"/>
          </a:xfrm>
          <a:prstGeom prst="rect">
            <a:avLst/>
          </a:prstGeom>
          <a:noFill/>
          <a:ln>
            <a:noFill/>
          </a:ln>
        </p:spPr>
      </p:sp>
      <p:sp>
        <p:nvSpPr>
          <p:cNvPr id="619" name="Google Shape;619;p118"/>
          <p:cNvSpPr>
            <a:spLocks noGrp="1"/>
          </p:cNvSpPr>
          <p:nvPr>
            <p:ph type="pic" idx="5"/>
          </p:nvPr>
        </p:nvSpPr>
        <p:spPr>
          <a:xfrm>
            <a:off x="6096000" y="2074991"/>
            <a:ext cx="1981196" cy="1981196"/>
          </a:xfrm>
          <a:prstGeom prst="rect">
            <a:avLst/>
          </a:prstGeom>
          <a:noFill/>
          <a:ln>
            <a:noFill/>
          </a:ln>
        </p:spPr>
      </p:sp>
      <p:sp>
        <p:nvSpPr>
          <p:cNvPr id="620" name="Google Shape;620;p118"/>
          <p:cNvSpPr>
            <a:spLocks noGrp="1"/>
          </p:cNvSpPr>
          <p:nvPr>
            <p:ph type="pic" idx="6"/>
          </p:nvPr>
        </p:nvSpPr>
        <p:spPr>
          <a:xfrm>
            <a:off x="6096000" y="4290652"/>
            <a:ext cx="1981196" cy="1981196"/>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_Top center title">
  <p:cSld name="2_Top center title">
    <p:spTree>
      <p:nvGrpSpPr>
        <p:cNvPr id="1" name="Shape 621"/>
        <p:cNvGrpSpPr/>
        <p:nvPr/>
      </p:nvGrpSpPr>
      <p:grpSpPr>
        <a:xfrm>
          <a:off x="0" y="0"/>
          <a:ext cx="0" cy="0"/>
          <a:chOff x="0" y="0"/>
          <a:chExt cx="0" cy="0"/>
        </a:xfrm>
      </p:grpSpPr>
      <p:sp>
        <p:nvSpPr>
          <p:cNvPr id="622" name="Google Shape;622;p119"/>
          <p:cNvSpPr txBox="1">
            <a:spLocks noGrp="1"/>
          </p:cNvSpPr>
          <p:nvPr>
            <p:ph type="body" idx="1"/>
          </p:nvPr>
        </p:nvSpPr>
        <p:spPr>
          <a:xfrm>
            <a:off x="3329431" y="849205"/>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23" name="Google Shape;623;p119"/>
          <p:cNvSpPr txBox="1">
            <a:spLocks noGrp="1"/>
          </p:cNvSpPr>
          <p:nvPr>
            <p:ph type="body" idx="2"/>
          </p:nvPr>
        </p:nvSpPr>
        <p:spPr>
          <a:xfrm>
            <a:off x="3329431" y="1677787"/>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24" name="Google Shape;624;p119"/>
          <p:cNvSpPr txBox="1">
            <a:spLocks noGrp="1"/>
          </p:cNvSpPr>
          <p:nvPr>
            <p:ph type="body" idx="3"/>
          </p:nvPr>
        </p:nvSpPr>
        <p:spPr>
          <a:xfrm>
            <a:off x="1033355" y="5591877"/>
            <a:ext cx="2399995" cy="240000"/>
          </a:xfrm>
          <a:prstGeom prst="rect">
            <a:avLst/>
          </a:prstGeom>
          <a:noFill/>
          <a:ln>
            <a:noFill/>
          </a:ln>
        </p:spPr>
        <p:txBody>
          <a:bodyPr spcFirstLastPara="1" wrap="square" lIns="0" tIns="54000" rIns="0" bIns="54000" anchor="ctr" anchorCtr="0">
            <a:noAutofit/>
          </a:bodyPr>
          <a:lstStyle>
            <a:lvl1pPr marL="457200" marR="0" lvl="0" indent="-228600" algn="l" rtl="0">
              <a:lnSpc>
                <a:spcPct val="100000"/>
              </a:lnSpc>
              <a:spcBef>
                <a:spcPts val="0"/>
              </a:spcBef>
              <a:spcAft>
                <a:spcPts val="0"/>
              </a:spcAft>
              <a:buClr>
                <a:srgbClr val="A5A5A5"/>
              </a:buClr>
              <a:buSzPts val="1300"/>
              <a:buFont typeface="Arial"/>
              <a:buNone/>
              <a:defRPr sz="1300" b="1" i="0" u="none" strike="noStrike" cap="none">
                <a:solidFill>
                  <a:srgbClr val="A5A5A5"/>
                </a:solidFill>
                <a:latin typeface="Raleway Black"/>
                <a:ea typeface="Raleway Black"/>
                <a:cs typeface="Raleway Black"/>
                <a:sym typeface="Raleway Black"/>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25" name="Google Shape;625;p119"/>
          <p:cNvSpPr/>
          <p:nvPr/>
        </p:nvSpPr>
        <p:spPr>
          <a:xfrm flipH="1">
            <a:off x="682508" y="5595943"/>
            <a:ext cx="240000" cy="240000"/>
          </a:xfrm>
          <a:prstGeom prst="ellipse">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7F7F7F"/>
              </a:solidFill>
              <a:latin typeface="Raleway Black"/>
              <a:ea typeface="Raleway Black"/>
              <a:cs typeface="Raleway Black"/>
              <a:sym typeface="Raleway Black"/>
            </a:endParaRPr>
          </a:p>
        </p:txBody>
      </p:sp>
      <p:sp>
        <p:nvSpPr>
          <p:cNvPr id="626" name="Google Shape;626;p119"/>
          <p:cNvSpPr txBox="1">
            <a:spLocks noGrp="1"/>
          </p:cNvSpPr>
          <p:nvPr>
            <p:ph type="body" idx="4"/>
          </p:nvPr>
        </p:nvSpPr>
        <p:spPr>
          <a:xfrm>
            <a:off x="1033355" y="5998277"/>
            <a:ext cx="2399995" cy="240000"/>
          </a:xfrm>
          <a:prstGeom prst="rect">
            <a:avLst/>
          </a:prstGeom>
          <a:noFill/>
          <a:ln>
            <a:noFill/>
          </a:ln>
        </p:spPr>
        <p:txBody>
          <a:bodyPr spcFirstLastPara="1" wrap="square" lIns="0" tIns="54000" rIns="0" bIns="54000" anchor="ctr" anchorCtr="0">
            <a:noAutofit/>
          </a:bodyPr>
          <a:lstStyle>
            <a:lvl1pPr marL="457200" marR="0" lvl="0" indent="-228600" algn="l" rtl="0">
              <a:lnSpc>
                <a:spcPct val="100000"/>
              </a:lnSpc>
              <a:spcBef>
                <a:spcPts val="0"/>
              </a:spcBef>
              <a:spcAft>
                <a:spcPts val="0"/>
              </a:spcAft>
              <a:buClr>
                <a:srgbClr val="A5A5A5"/>
              </a:buClr>
              <a:buSzPts val="1300"/>
              <a:buFont typeface="Arial"/>
              <a:buNone/>
              <a:defRPr sz="1300" b="1" i="0" u="none" strike="noStrike" cap="none">
                <a:solidFill>
                  <a:srgbClr val="A5A5A5"/>
                </a:solidFill>
                <a:latin typeface="Raleway Black"/>
                <a:ea typeface="Raleway Black"/>
                <a:cs typeface="Raleway Black"/>
                <a:sym typeface="Raleway Black"/>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27" name="Google Shape;627;p119"/>
          <p:cNvSpPr/>
          <p:nvPr/>
        </p:nvSpPr>
        <p:spPr>
          <a:xfrm flipH="1">
            <a:off x="682508" y="6002343"/>
            <a:ext cx="240000" cy="240000"/>
          </a:xfrm>
          <a:prstGeom prst="ellipse">
            <a:avLst/>
          </a:prstGeom>
          <a:solidFill>
            <a:schemeClr val="accent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7F7F7F"/>
              </a:solidFill>
              <a:latin typeface="Raleway Black"/>
              <a:ea typeface="Raleway Black"/>
              <a:cs typeface="Raleway Black"/>
              <a:sym typeface="Raleway Black"/>
            </a:endParaRPr>
          </a:p>
        </p:txBody>
      </p:sp>
      <p:sp>
        <p:nvSpPr>
          <p:cNvPr id="628" name="Google Shape;628;p119"/>
          <p:cNvSpPr txBox="1">
            <a:spLocks noGrp="1"/>
          </p:cNvSpPr>
          <p:nvPr>
            <p:ph type="body" idx="5"/>
          </p:nvPr>
        </p:nvSpPr>
        <p:spPr>
          <a:xfrm>
            <a:off x="3806016" y="5591877"/>
            <a:ext cx="2399995" cy="240000"/>
          </a:xfrm>
          <a:prstGeom prst="rect">
            <a:avLst/>
          </a:prstGeom>
          <a:noFill/>
          <a:ln>
            <a:noFill/>
          </a:ln>
        </p:spPr>
        <p:txBody>
          <a:bodyPr spcFirstLastPara="1" wrap="square" lIns="0" tIns="54000" rIns="0" bIns="54000" anchor="ctr" anchorCtr="0">
            <a:noAutofit/>
          </a:bodyPr>
          <a:lstStyle>
            <a:lvl1pPr marL="457200" marR="0" lvl="0" indent="-228600" algn="l" rtl="0">
              <a:lnSpc>
                <a:spcPct val="100000"/>
              </a:lnSpc>
              <a:spcBef>
                <a:spcPts val="0"/>
              </a:spcBef>
              <a:spcAft>
                <a:spcPts val="0"/>
              </a:spcAft>
              <a:buClr>
                <a:srgbClr val="A5A5A5"/>
              </a:buClr>
              <a:buSzPts val="1300"/>
              <a:buFont typeface="Arial"/>
              <a:buNone/>
              <a:defRPr sz="1300" b="1" i="0" u="none" strike="noStrike" cap="none">
                <a:solidFill>
                  <a:srgbClr val="A5A5A5"/>
                </a:solidFill>
                <a:latin typeface="Raleway Black"/>
                <a:ea typeface="Raleway Black"/>
                <a:cs typeface="Raleway Black"/>
                <a:sym typeface="Raleway Black"/>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29" name="Google Shape;629;p119"/>
          <p:cNvSpPr/>
          <p:nvPr/>
        </p:nvSpPr>
        <p:spPr>
          <a:xfrm flipH="1">
            <a:off x="3455169" y="5595943"/>
            <a:ext cx="240000" cy="240000"/>
          </a:xfrm>
          <a:prstGeom prst="ellipse">
            <a:avLst/>
          </a:prstGeom>
          <a:solidFill>
            <a:schemeClr val="accent3"/>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A5A5A5"/>
              </a:solidFill>
              <a:latin typeface="Raleway Black"/>
              <a:ea typeface="Raleway Black"/>
              <a:cs typeface="Raleway Black"/>
              <a:sym typeface="Raleway Black"/>
            </a:endParaRPr>
          </a:p>
        </p:txBody>
      </p:sp>
      <p:sp>
        <p:nvSpPr>
          <p:cNvPr id="630" name="Google Shape;630;p119"/>
          <p:cNvSpPr txBox="1">
            <a:spLocks noGrp="1"/>
          </p:cNvSpPr>
          <p:nvPr>
            <p:ph type="body" idx="6"/>
          </p:nvPr>
        </p:nvSpPr>
        <p:spPr>
          <a:xfrm>
            <a:off x="3806016" y="5998277"/>
            <a:ext cx="2399995" cy="240000"/>
          </a:xfrm>
          <a:prstGeom prst="rect">
            <a:avLst/>
          </a:prstGeom>
          <a:noFill/>
          <a:ln>
            <a:noFill/>
          </a:ln>
        </p:spPr>
        <p:txBody>
          <a:bodyPr spcFirstLastPara="1" wrap="square" lIns="0" tIns="54000" rIns="0" bIns="54000" anchor="ctr" anchorCtr="0">
            <a:noAutofit/>
          </a:bodyPr>
          <a:lstStyle>
            <a:lvl1pPr marL="457200" marR="0" lvl="0" indent="-228600" algn="l" rtl="0">
              <a:lnSpc>
                <a:spcPct val="100000"/>
              </a:lnSpc>
              <a:spcBef>
                <a:spcPts val="0"/>
              </a:spcBef>
              <a:spcAft>
                <a:spcPts val="0"/>
              </a:spcAft>
              <a:buClr>
                <a:srgbClr val="A5A5A5"/>
              </a:buClr>
              <a:buSzPts val="1300"/>
              <a:buFont typeface="Arial"/>
              <a:buNone/>
              <a:defRPr sz="1300" b="1" i="0" u="none" strike="noStrike" cap="none">
                <a:solidFill>
                  <a:srgbClr val="A5A5A5"/>
                </a:solidFill>
                <a:latin typeface="Raleway Black"/>
                <a:ea typeface="Raleway Black"/>
                <a:cs typeface="Raleway Black"/>
                <a:sym typeface="Raleway Black"/>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31" name="Google Shape;631;p119"/>
          <p:cNvSpPr/>
          <p:nvPr/>
        </p:nvSpPr>
        <p:spPr>
          <a:xfrm flipH="1">
            <a:off x="3455169" y="6002343"/>
            <a:ext cx="240000" cy="240000"/>
          </a:xfrm>
          <a:prstGeom prst="ellipse">
            <a:avLst/>
          </a:prstGeom>
          <a:solidFill>
            <a:schemeClr val="accent4"/>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A5A5A5"/>
              </a:solidFill>
              <a:latin typeface="Raleway Black"/>
              <a:ea typeface="Raleway Black"/>
              <a:cs typeface="Raleway Black"/>
              <a:sym typeface="Raleway Black"/>
            </a:endParaRPr>
          </a:p>
        </p:txBody>
      </p:sp>
      <p:sp>
        <p:nvSpPr>
          <p:cNvPr id="632" name="Google Shape;632;p119"/>
          <p:cNvSpPr txBox="1">
            <a:spLocks noGrp="1"/>
          </p:cNvSpPr>
          <p:nvPr>
            <p:ph type="body" idx="7"/>
          </p:nvPr>
        </p:nvSpPr>
        <p:spPr>
          <a:xfrm>
            <a:off x="6494011" y="5591877"/>
            <a:ext cx="2399995" cy="240000"/>
          </a:xfrm>
          <a:prstGeom prst="rect">
            <a:avLst/>
          </a:prstGeom>
          <a:noFill/>
          <a:ln>
            <a:noFill/>
          </a:ln>
        </p:spPr>
        <p:txBody>
          <a:bodyPr spcFirstLastPara="1" wrap="square" lIns="0" tIns="54000" rIns="0" bIns="54000" anchor="ctr" anchorCtr="0">
            <a:noAutofit/>
          </a:bodyPr>
          <a:lstStyle>
            <a:lvl1pPr marL="457200" marR="0" lvl="0" indent="-228600" algn="l" rtl="0">
              <a:lnSpc>
                <a:spcPct val="100000"/>
              </a:lnSpc>
              <a:spcBef>
                <a:spcPts val="0"/>
              </a:spcBef>
              <a:spcAft>
                <a:spcPts val="0"/>
              </a:spcAft>
              <a:buClr>
                <a:srgbClr val="A5A5A5"/>
              </a:buClr>
              <a:buSzPts val="1300"/>
              <a:buFont typeface="Arial"/>
              <a:buNone/>
              <a:defRPr sz="1300" b="1" i="0" u="none" strike="noStrike" cap="none">
                <a:solidFill>
                  <a:srgbClr val="A5A5A5"/>
                </a:solidFill>
                <a:latin typeface="Raleway Black"/>
                <a:ea typeface="Raleway Black"/>
                <a:cs typeface="Raleway Black"/>
                <a:sym typeface="Raleway Black"/>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33" name="Google Shape;633;p119"/>
          <p:cNvSpPr/>
          <p:nvPr/>
        </p:nvSpPr>
        <p:spPr>
          <a:xfrm flipH="1">
            <a:off x="6143164" y="5595943"/>
            <a:ext cx="240000" cy="240000"/>
          </a:xfrm>
          <a:prstGeom prst="ellipse">
            <a:avLst/>
          </a:prstGeom>
          <a:solidFill>
            <a:schemeClr val="accent6"/>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A5A5A5"/>
              </a:solidFill>
              <a:latin typeface="Raleway Black"/>
              <a:ea typeface="Raleway Black"/>
              <a:cs typeface="Raleway Black"/>
              <a:sym typeface="Raleway Black"/>
            </a:endParaRPr>
          </a:p>
        </p:txBody>
      </p:sp>
      <p:sp>
        <p:nvSpPr>
          <p:cNvPr id="634" name="Google Shape;634;p119"/>
          <p:cNvSpPr txBox="1">
            <a:spLocks noGrp="1"/>
          </p:cNvSpPr>
          <p:nvPr>
            <p:ph type="body" idx="8"/>
          </p:nvPr>
        </p:nvSpPr>
        <p:spPr>
          <a:xfrm>
            <a:off x="6494011" y="5998277"/>
            <a:ext cx="2399995" cy="240000"/>
          </a:xfrm>
          <a:prstGeom prst="rect">
            <a:avLst/>
          </a:prstGeom>
          <a:noFill/>
          <a:ln>
            <a:noFill/>
          </a:ln>
        </p:spPr>
        <p:txBody>
          <a:bodyPr spcFirstLastPara="1" wrap="square" lIns="0" tIns="54000" rIns="0" bIns="54000" anchor="ctr" anchorCtr="0">
            <a:noAutofit/>
          </a:bodyPr>
          <a:lstStyle>
            <a:lvl1pPr marL="457200" marR="0" lvl="0" indent="-228600" algn="l" rtl="0">
              <a:lnSpc>
                <a:spcPct val="100000"/>
              </a:lnSpc>
              <a:spcBef>
                <a:spcPts val="0"/>
              </a:spcBef>
              <a:spcAft>
                <a:spcPts val="0"/>
              </a:spcAft>
              <a:buClr>
                <a:srgbClr val="A5A5A5"/>
              </a:buClr>
              <a:buSzPts val="1300"/>
              <a:buFont typeface="Arial"/>
              <a:buNone/>
              <a:defRPr sz="1300" b="1" i="0" u="none" strike="noStrike" cap="none">
                <a:solidFill>
                  <a:srgbClr val="A5A5A5"/>
                </a:solidFill>
                <a:latin typeface="Raleway Black"/>
                <a:ea typeface="Raleway Black"/>
                <a:cs typeface="Raleway Black"/>
                <a:sym typeface="Raleway Black"/>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35" name="Google Shape;635;p119"/>
          <p:cNvSpPr/>
          <p:nvPr/>
        </p:nvSpPr>
        <p:spPr>
          <a:xfrm flipH="1">
            <a:off x="6143164" y="6002343"/>
            <a:ext cx="240000" cy="240000"/>
          </a:xfrm>
          <a:prstGeom prst="ellipse">
            <a:avLst/>
          </a:prstGeom>
          <a:solidFill>
            <a:srgbClr val="48365A"/>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A5A5A5"/>
              </a:solidFill>
              <a:latin typeface="Raleway Black"/>
              <a:ea typeface="Raleway Black"/>
              <a:cs typeface="Raleway Black"/>
              <a:sym typeface="Raleway Black"/>
            </a:endParaRPr>
          </a:p>
        </p:txBody>
      </p:sp>
      <p:sp>
        <p:nvSpPr>
          <p:cNvPr id="636" name="Google Shape;636;p119"/>
          <p:cNvSpPr txBox="1">
            <a:spLocks noGrp="1"/>
          </p:cNvSpPr>
          <p:nvPr>
            <p:ph type="body" idx="9"/>
          </p:nvPr>
        </p:nvSpPr>
        <p:spPr>
          <a:xfrm>
            <a:off x="9182005" y="5591877"/>
            <a:ext cx="2399995" cy="240000"/>
          </a:xfrm>
          <a:prstGeom prst="rect">
            <a:avLst/>
          </a:prstGeom>
          <a:noFill/>
          <a:ln>
            <a:noFill/>
          </a:ln>
        </p:spPr>
        <p:txBody>
          <a:bodyPr spcFirstLastPara="1" wrap="square" lIns="0" tIns="54000" rIns="0" bIns="54000" anchor="ctr" anchorCtr="0">
            <a:noAutofit/>
          </a:bodyPr>
          <a:lstStyle>
            <a:lvl1pPr marL="457200" marR="0" lvl="0" indent="-228600" algn="l" rtl="0">
              <a:lnSpc>
                <a:spcPct val="100000"/>
              </a:lnSpc>
              <a:spcBef>
                <a:spcPts val="0"/>
              </a:spcBef>
              <a:spcAft>
                <a:spcPts val="0"/>
              </a:spcAft>
              <a:buClr>
                <a:srgbClr val="A5A5A5"/>
              </a:buClr>
              <a:buSzPts val="1300"/>
              <a:buFont typeface="Arial"/>
              <a:buNone/>
              <a:defRPr sz="1300" b="1" i="0" u="none" strike="noStrike" cap="none">
                <a:solidFill>
                  <a:srgbClr val="A5A5A5"/>
                </a:solidFill>
                <a:latin typeface="Raleway Black"/>
                <a:ea typeface="Raleway Black"/>
                <a:cs typeface="Raleway Black"/>
                <a:sym typeface="Raleway Black"/>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37" name="Google Shape;637;p119"/>
          <p:cNvSpPr/>
          <p:nvPr/>
        </p:nvSpPr>
        <p:spPr>
          <a:xfrm flipH="1">
            <a:off x="8831159" y="5595943"/>
            <a:ext cx="240000" cy="240000"/>
          </a:xfrm>
          <a:prstGeom prst="ellipse">
            <a:avLst/>
          </a:prstGeom>
          <a:solidFill>
            <a:srgbClr val="50771B"/>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A5A5A5"/>
              </a:solidFill>
              <a:latin typeface="Raleway Black"/>
              <a:ea typeface="Raleway Black"/>
              <a:cs typeface="Raleway Black"/>
              <a:sym typeface="Raleway Black"/>
            </a:endParaRPr>
          </a:p>
        </p:txBody>
      </p:sp>
      <p:sp>
        <p:nvSpPr>
          <p:cNvPr id="638" name="Google Shape;638;p119"/>
          <p:cNvSpPr txBox="1">
            <a:spLocks noGrp="1"/>
          </p:cNvSpPr>
          <p:nvPr>
            <p:ph type="body" idx="13"/>
          </p:nvPr>
        </p:nvSpPr>
        <p:spPr>
          <a:xfrm>
            <a:off x="9182005" y="5998277"/>
            <a:ext cx="2399995" cy="240000"/>
          </a:xfrm>
          <a:prstGeom prst="rect">
            <a:avLst/>
          </a:prstGeom>
          <a:noFill/>
          <a:ln>
            <a:noFill/>
          </a:ln>
        </p:spPr>
        <p:txBody>
          <a:bodyPr spcFirstLastPara="1" wrap="square" lIns="0" tIns="54000" rIns="0" bIns="54000" anchor="ctr" anchorCtr="0">
            <a:noAutofit/>
          </a:bodyPr>
          <a:lstStyle>
            <a:lvl1pPr marL="457200" marR="0" lvl="0" indent="-228600" algn="l" rtl="0">
              <a:lnSpc>
                <a:spcPct val="100000"/>
              </a:lnSpc>
              <a:spcBef>
                <a:spcPts val="0"/>
              </a:spcBef>
              <a:spcAft>
                <a:spcPts val="0"/>
              </a:spcAft>
              <a:buClr>
                <a:srgbClr val="A5A5A5"/>
              </a:buClr>
              <a:buSzPts val="1300"/>
              <a:buFont typeface="Arial"/>
              <a:buNone/>
              <a:defRPr sz="1300" b="1" i="0" u="none" strike="noStrike" cap="none">
                <a:solidFill>
                  <a:srgbClr val="A5A5A5"/>
                </a:solidFill>
                <a:latin typeface="Raleway Black"/>
                <a:ea typeface="Raleway Black"/>
                <a:cs typeface="Raleway Black"/>
                <a:sym typeface="Raleway Black"/>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39" name="Google Shape;639;p119"/>
          <p:cNvSpPr/>
          <p:nvPr/>
        </p:nvSpPr>
        <p:spPr>
          <a:xfrm flipH="1">
            <a:off x="8831159" y="6002343"/>
            <a:ext cx="240000" cy="240000"/>
          </a:xfrm>
          <a:prstGeom prst="ellipse">
            <a:avLst/>
          </a:prstGeom>
          <a:solidFill>
            <a:srgbClr val="14425D"/>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A5A5A5"/>
              </a:solidFill>
              <a:latin typeface="Raleway Black"/>
              <a:ea typeface="Raleway Black"/>
              <a:cs typeface="Raleway Black"/>
              <a:sym typeface="Raleway Black"/>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_Top center title">
  <p:cSld name="3_Top center title">
    <p:spTree>
      <p:nvGrpSpPr>
        <p:cNvPr id="1" name="Shape 640"/>
        <p:cNvGrpSpPr/>
        <p:nvPr/>
      </p:nvGrpSpPr>
      <p:grpSpPr>
        <a:xfrm>
          <a:off x="0" y="0"/>
          <a:ext cx="0" cy="0"/>
          <a:chOff x="0" y="0"/>
          <a:chExt cx="0" cy="0"/>
        </a:xfrm>
      </p:grpSpPr>
      <p:sp>
        <p:nvSpPr>
          <p:cNvPr id="641" name="Google Shape;641;p120"/>
          <p:cNvSpPr txBox="1">
            <a:spLocks noGrp="1"/>
          </p:cNvSpPr>
          <p:nvPr>
            <p:ph type="body" idx="1"/>
          </p:nvPr>
        </p:nvSpPr>
        <p:spPr>
          <a:xfrm>
            <a:off x="3329431" y="195612"/>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42" name="Google Shape;642;p120"/>
          <p:cNvSpPr txBox="1">
            <a:spLocks noGrp="1"/>
          </p:cNvSpPr>
          <p:nvPr>
            <p:ph type="body" idx="2"/>
          </p:nvPr>
        </p:nvSpPr>
        <p:spPr>
          <a:xfrm>
            <a:off x="3329431" y="102419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43" name="Google Shape;643;p120"/>
          <p:cNvSpPr/>
          <p:nvPr/>
        </p:nvSpPr>
        <p:spPr>
          <a:xfrm>
            <a:off x="1050232" y="1656563"/>
            <a:ext cx="2112000" cy="2111997"/>
          </a:xfrm>
          <a:prstGeom prst="arc">
            <a:avLst>
              <a:gd name="adj1" fmla="val 11622373"/>
              <a:gd name="adj2" fmla="val 10303517"/>
            </a:avLst>
          </a:prstGeom>
          <a:noFill/>
          <a:ln w="127000" cap="sq" cmpd="sng">
            <a:solidFill>
              <a:schemeClr val="accent2"/>
            </a:solidFill>
            <a:prstDash val="solid"/>
            <a:bevel/>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644" name="Google Shape;644;p120"/>
          <p:cNvSpPr/>
          <p:nvPr/>
        </p:nvSpPr>
        <p:spPr>
          <a:xfrm>
            <a:off x="710333" y="2347948"/>
            <a:ext cx="749283" cy="749277"/>
          </a:xfrm>
          <a:prstGeom prst="ellipse">
            <a:avLst/>
          </a:prstGeom>
          <a:solidFill>
            <a:schemeClr val="accent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645" name="Google Shape;645;p120"/>
          <p:cNvSpPr txBox="1">
            <a:spLocks noGrp="1"/>
          </p:cNvSpPr>
          <p:nvPr>
            <p:ph type="body" idx="3"/>
          </p:nvPr>
        </p:nvSpPr>
        <p:spPr>
          <a:xfrm>
            <a:off x="732028" y="2302864"/>
            <a:ext cx="704141" cy="749465"/>
          </a:xfrm>
          <a:prstGeom prst="rect">
            <a:avLst/>
          </a:prstGeom>
          <a:noFill/>
          <a:ln>
            <a:noFill/>
          </a:ln>
        </p:spPr>
        <p:txBody>
          <a:bodyPr spcFirstLastPara="1" wrap="square" lIns="0" tIns="138500" rIns="0" bIns="138500" anchor="ctr" anchorCtr="0">
            <a:noAutofit/>
          </a:bodyPr>
          <a:lstStyle>
            <a:lvl1pPr marL="457200" marR="0" lvl="0" indent="-228600" algn="ctr" rtl="0">
              <a:lnSpc>
                <a:spcPct val="100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46" name="Google Shape;646;p120"/>
          <p:cNvSpPr>
            <a:spLocks noGrp="1"/>
          </p:cNvSpPr>
          <p:nvPr>
            <p:ph type="pic" idx="4"/>
          </p:nvPr>
        </p:nvSpPr>
        <p:spPr>
          <a:xfrm>
            <a:off x="1308069" y="1814003"/>
            <a:ext cx="1692180" cy="1775640"/>
          </a:xfrm>
          <a:prstGeom prst="rect">
            <a:avLst/>
          </a:prstGeom>
          <a:noFill/>
          <a:ln>
            <a:noFill/>
          </a:ln>
        </p:spPr>
      </p:sp>
      <p:sp>
        <p:nvSpPr>
          <p:cNvPr id="647" name="Google Shape;647;p120"/>
          <p:cNvSpPr/>
          <p:nvPr/>
        </p:nvSpPr>
        <p:spPr>
          <a:xfrm>
            <a:off x="6492164" y="1656563"/>
            <a:ext cx="2112000" cy="2111997"/>
          </a:xfrm>
          <a:prstGeom prst="arc">
            <a:avLst>
              <a:gd name="adj1" fmla="val 11622373"/>
              <a:gd name="adj2" fmla="val 10303517"/>
            </a:avLst>
          </a:prstGeom>
          <a:noFill/>
          <a:ln w="127000" cap="sq" cmpd="sng">
            <a:solidFill>
              <a:schemeClr val="accent3"/>
            </a:solidFill>
            <a:prstDash val="solid"/>
            <a:bevel/>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648" name="Google Shape;648;p120"/>
          <p:cNvSpPr/>
          <p:nvPr/>
        </p:nvSpPr>
        <p:spPr>
          <a:xfrm>
            <a:off x="6152265" y="2347948"/>
            <a:ext cx="749283" cy="749277"/>
          </a:xfrm>
          <a:prstGeom prst="ellipse">
            <a:avLst/>
          </a:prstGeom>
          <a:solidFill>
            <a:schemeClr val="accent3"/>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649" name="Google Shape;649;p120"/>
          <p:cNvSpPr txBox="1">
            <a:spLocks noGrp="1"/>
          </p:cNvSpPr>
          <p:nvPr>
            <p:ph type="body" idx="5"/>
          </p:nvPr>
        </p:nvSpPr>
        <p:spPr>
          <a:xfrm>
            <a:off x="6173960" y="2302864"/>
            <a:ext cx="704141" cy="749465"/>
          </a:xfrm>
          <a:prstGeom prst="rect">
            <a:avLst/>
          </a:prstGeom>
          <a:noFill/>
          <a:ln>
            <a:noFill/>
          </a:ln>
        </p:spPr>
        <p:txBody>
          <a:bodyPr spcFirstLastPara="1" wrap="square" lIns="0" tIns="138500" rIns="0" bIns="138500" anchor="ctr" anchorCtr="0">
            <a:noAutofit/>
          </a:bodyPr>
          <a:lstStyle>
            <a:lvl1pPr marL="457200" marR="0" lvl="0" indent="-228600" algn="ctr" rtl="0">
              <a:lnSpc>
                <a:spcPct val="100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50" name="Google Shape;650;p120"/>
          <p:cNvSpPr>
            <a:spLocks noGrp="1"/>
          </p:cNvSpPr>
          <p:nvPr>
            <p:ph type="pic" idx="6"/>
          </p:nvPr>
        </p:nvSpPr>
        <p:spPr>
          <a:xfrm>
            <a:off x="6750001" y="1814003"/>
            <a:ext cx="1692180" cy="1775640"/>
          </a:xfrm>
          <a:prstGeom prst="rect">
            <a:avLst/>
          </a:prstGeom>
          <a:noFill/>
          <a:ln>
            <a:noFill/>
          </a:ln>
        </p:spPr>
      </p:sp>
      <p:sp>
        <p:nvSpPr>
          <p:cNvPr id="651" name="Google Shape;651;p120"/>
          <p:cNvSpPr/>
          <p:nvPr/>
        </p:nvSpPr>
        <p:spPr>
          <a:xfrm>
            <a:off x="1050232" y="4182244"/>
            <a:ext cx="2112000" cy="2111997"/>
          </a:xfrm>
          <a:prstGeom prst="arc">
            <a:avLst>
              <a:gd name="adj1" fmla="val 11622373"/>
              <a:gd name="adj2" fmla="val 10303517"/>
            </a:avLst>
          </a:prstGeom>
          <a:noFill/>
          <a:ln w="127000" cap="sq" cmpd="sng">
            <a:solidFill>
              <a:schemeClr val="accent4"/>
            </a:solidFill>
            <a:prstDash val="solid"/>
            <a:bevel/>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652" name="Google Shape;652;p120"/>
          <p:cNvSpPr/>
          <p:nvPr/>
        </p:nvSpPr>
        <p:spPr>
          <a:xfrm>
            <a:off x="710333" y="4873629"/>
            <a:ext cx="749283" cy="749277"/>
          </a:xfrm>
          <a:prstGeom prst="ellipse">
            <a:avLst/>
          </a:prstGeom>
          <a:solidFill>
            <a:schemeClr val="accent4"/>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653" name="Google Shape;653;p120"/>
          <p:cNvSpPr txBox="1">
            <a:spLocks noGrp="1"/>
          </p:cNvSpPr>
          <p:nvPr>
            <p:ph type="body" idx="7"/>
          </p:nvPr>
        </p:nvSpPr>
        <p:spPr>
          <a:xfrm>
            <a:off x="732028" y="4828545"/>
            <a:ext cx="704141" cy="749465"/>
          </a:xfrm>
          <a:prstGeom prst="rect">
            <a:avLst/>
          </a:prstGeom>
          <a:noFill/>
          <a:ln>
            <a:noFill/>
          </a:ln>
        </p:spPr>
        <p:txBody>
          <a:bodyPr spcFirstLastPara="1" wrap="square" lIns="0" tIns="138500" rIns="0" bIns="138500" anchor="ctr" anchorCtr="0">
            <a:noAutofit/>
          </a:bodyPr>
          <a:lstStyle>
            <a:lvl1pPr marL="457200" marR="0" lvl="0" indent="-228600" algn="ctr" rtl="0">
              <a:lnSpc>
                <a:spcPct val="100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54" name="Google Shape;654;p120"/>
          <p:cNvSpPr>
            <a:spLocks noGrp="1"/>
          </p:cNvSpPr>
          <p:nvPr>
            <p:ph type="pic" idx="8"/>
          </p:nvPr>
        </p:nvSpPr>
        <p:spPr>
          <a:xfrm>
            <a:off x="1308069" y="4339684"/>
            <a:ext cx="1692180" cy="1775640"/>
          </a:xfrm>
          <a:prstGeom prst="rect">
            <a:avLst/>
          </a:prstGeom>
          <a:noFill/>
          <a:ln>
            <a:noFill/>
          </a:ln>
        </p:spPr>
      </p:sp>
      <p:sp>
        <p:nvSpPr>
          <p:cNvPr id="655" name="Google Shape;655;p120"/>
          <p:cNvSpPr/>
          <p:nvPr/>
        </p:nvSpPr>
        <p:spPr>
          <a:xfrm>
            <a:off x="6492164" y="4182244"/>
            <a:ext cx="2112000" cy="2111997"/>
          </a:xfrm>
          <a:prstGeom prst="arc">
            <a:avLst>
              <a:gd name="adj1" fmla="val 11622373"/>
              <a:gd name="adj2" fmla="val 10303517"/>
            </a:avLst>
          </a:prstGeom>
          <a:noFill/>
          <a:ln w="127000" cap="sq" cmpd="sng">
            <a:solidFill>
              <a:schemeClr val="accent5"/>
            </a:solidFill>
            <a:prstDash val="solid"/>
            <a:bevel/>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656" name="Google Shape;656;p120"/>
          <p:cNvSpPr/>
          <p:nvPr/>
        </p:nvSpPr>
        <p:spPr>
          <a:xfrm>
            <a:off x="6152265" y="4873629"/>
            <a:ext cx="749283" cy="749277"/>
          </a:xfrm>
          <a:prstGeom prst="ellipse">
            <a:avLst/>
          </a:prstGeom>
          <a:solidFill>
            <a:schemeClr val="accent5"/>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657" name="Google Shape;657;p120"/>
          <p:cNvSpPr txBox="1">
            <a:spLocks noGrp="1"/>
          </p:cNvSpPr>
          <p:nvPr>
            <p:ph type="body" idx="9"/>
          </p:nvPr>
        </p:nvSpPr>
        <p:spPr>
          <a:xfrm>
            <a:off x="6173960" y="4828545"/>
            <a:ext cx="704141" cy="749465"/>
          </a:xfrm>
          <a:prstGeom prst="rect">
            <a:avLst/>
          </a:prstGeom>
          <a:noFill/>
          <a:ln>
            <a:noFill/>
          </a:ln>
        </p:spPr>
        <p:txBody>
          <a:bodyPr spcFirstLastPara="1" wrap="square" lIns="0" tIns="138500" rIns="0" bIns="138500" anchor="ctr" anchorCtr="0">
            <a:noAutofit/>
          </a:bodyPr>
          <a:lstStyle>
            <a:lvl1pPr marL="457200" marR="0" lvl="0" indent="-228600" algn="ctr" rtl="0">
              <a:lnSpc>
                <a:spcPct val="100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58" name="Google Shape;658;p120"/>
          <p:cNvSpPr>
            <a:spLocks noGrp="1"/>
          </p:cNvSpPr>
          <p:nvPr>
            <p:ph type="pic" idx="13"/>
          </p:nvPr>
        </p:nvSpPr>
        <p:spPr>
          <a:xfrm>
            <a:off x="6750001" y="4339684"/>
            <a:ext cx="1692180" cy="177564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Right top title">
  <p:cSld name="Right top title">
    <p:spTree>
      <p:nvGrpSpPr>
        <p:cNvPr id="1" name="Shape 659"/>
        <p:cNvGrpSpPr/>
        <p:nvPr/>
      </p:nvGrpSpPr>
      <p:grpSpPr>
        <a:xfrm>
          <a:off x="0" y="0"/>
          <a:ext cx="0" cy="0"/>
          <a:chOff x="0" y="0"/>
          <a:chExt cx="0" cy="0"/>
        </a:xfrm>
      </p:grpSpPr>
      <p:sp>
        <p:nvSpPr>
          <p:cNvPr id="660" name="Google Shape;660;p121"/>
          <p:cNvSpPr txBox="1">
            <a:spLocks noGrp="1"/>
          </p:cNvSpPr>
          <p:nvPr>
            <p:ph type="body" idx="1"/>
          </p:nvPr>
        </p:nvSpPr>
        <p:spPr>
          <a:xfrm>
            <a:off x="6096000" y="989761"/>
            <a:ext cx="5471584"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61" name="Google Shape;661;p121"/>
          <p:cNvSpPr txBox="1">
            <a:spLocks noGrp="1"/>
          </p:cNvSpPr>
          <p:nvPr>
            <p:ph type="body" idx="2"/>
          </p:nvPr>
        </p:nvSpPr>
        <p:spPr>
          <a:xfrm>
            <a:off x="6096000" y="1818343"/>
            <a:ext cx="5471584"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treghts">
  <p:cSld name="Streghts">
    <p:spTree>
      <p:nvGrpSpPr>
        <p:cNvPr id="1" name="Shape 662"/>
        <p:cNvGrpSpPr/>
        <p:nvPr/>
      </p:nvGrpSpPr>
      <p:grpSpPr>
        <a:xfrm>
          <a:off x="0" y="0"/>
          <a:ext cx="0" cy="0"/>
          <a:chOff x="0" y="0"/>
          <a:chExt cx="0" cy="0"/>
        </a:xfrm>
      </p:grpSpPr>
      <p:sp>
        <p:nvSpPr>
          <p:cNvPr id="663" name="Google Shape;663;p122"/>
          <p:cNvSpPr>
            <a:spLocks noGrp="1"/>
          </p:cNvSpPr>
          <p:nvPr>
            <p:ph type="pic" idx="2"/>
          </p:nvPr>
        </p:nvSpPr>
        <p:spPr>
          <a:xfrm>
            <a:off x="1348365" y="989761"/>
            <a:ext cx="3433996" cy="4740476"/>
          </a:xfrm>
          <a:prstGeom prst="rect">
            <a:avLst/>
          </a:prstGeom>
          <a:noFill/>
          <a:ln>
            <a:noFill/>
          </a:ln>
        </p:spPr>
      </p:sp>
      <p:sp>
        <p:nvSpPr>
          <p:cNvPr id="664" name="Google Shape;664;p122"/>
          <p:cNvSpPr txBox="1">
            <a:spLocks noGrp="1"/>
          </p:cNvSpPr>
          <p:nvPr>
            <p:ph type="body" idx="1"/>
          </p:nvPr>
        </p:nvSpPr>
        <p:spPr>
          <a:xfrm>
            <a:off x="6096000" y="989761"/>
            <a:ext cx="5471584"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65" name="Google Shape;665;p122"/>
          <p:cNvSpPr txBox="1">
            <a:spLocks noGrp="1"/>
          </p:cNvSpPr>
          <p:nvPr>
            <p:ph type="body" idx="3"/>
          </p:nvPr>
        </p:nvSpPr>
        <p:spPr>
          <a:xfrm>
            <a:off x="6096000" y="1818343"/>
            <a:ext cx="5471584"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Weacknesses">
  <p:cSld name="Weacknesses">
    <p:spTree>
      <p:nvGrpSpPr>
        <p:cNvPr id="1" name="Shape 666"/>
        <p:cNvGrpSpPr/>
        <p:nvPr/>
      </p:nvGrpSpPr>
      <p:grpSpPr>
        <a:xfrm>
          <a:off x="0" y="0"/>
          <a:ext cx="0" cy="0"/>
          <a:chOff x="0" y="0"/>
          <a:chExt cx="0" cy="0"/>
        </a:xfrm>
      </p:grpSpPr>
      <p:sp>
        <p:nvSpPr>
          <p:cNvPr id="667" name="Google Shape;667;p123"/>
          <p:cNvSpPr>
            <a:spLocks noGrp="1"/>
          </p:cNvSpPr>
          <p:nvPr>
            <p:ph type="pic" idx="2"/>
          </p:nvPr>
        </p:nvSpPr>
        <p:spPr>
          <a:xfrm>
            <a:off x="6202128" y="989761"/>
            <a:ext cx="5259327" cy="4897868"/>
          </a:xfrm>
          <a:prstGeom prst="rect">
            <a:avLst/>
          </a:prstGeom>
          <a:noFill/>
          <a:ln>
            <a:noFill/>
          </a:ln>
        </p:spPr>
      </p:sp>
      <p:sp>
        <p:nvSpPr>
          <p:cNvPr id="668" name="Google Shape;668;p123"/>
          <p:cNvSpPr txBox="1">
            <a:spLocks noGrp="1"/>
          </p:cNvSpPr>
          <p:nvPr>
            <p:ph type="body" idx="1"/>
          </p:nvPr>
        </p:nvSpPr>
        <p:spPr>
          <a:xfrm>
            <a:off x="624416" y="989761"/>
            <a:ext cx="5471584"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69" name="Google Shape;669;p123"/>
          <p:cNvSpPr txBox="1">
            <a:spLocks noGrp="1"/>
          </p:cNvSpPr>
          <p:nvPr>
            <p:ph type="body" idx="3"/>
          </p:nvPr>
        </p:nvSpPr>
        <p:spPr>
          <a:xfrm>
            <a:off x="624416" y="1818343"/>
            <a:ext cx="5471584"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Oportunities">
  <p:cSld name="Oportunities">
    <p:spTree>
      <p:nvGrpSpPr>
        <p:cNvPr id="1" name="Shape 670"/>
        <p:cNvGrpSpPr/>
        <p:nvPr/>
      </p:nvGrpSpPr>
      <p:grpSpPr>
        <a:xfrm>
          <a:off x="0" y="0"/>
          <a:ext cx="0" cy="0"/>
          <a:chOff x="0" y="0"/>
          <a:chExt cx="0" cy="0"/>
        </a:xfrm>
      </p:grpSpPr>
      <p:sp>
        <p:nvSpPr>
          <p:cNvPr id="671" name="Google Shape;671;p124"/>
          <p:cNvSpPr>
            <a:spLocks noGrp="1"/>
          </p:cNvSpPr>
          <p:nvPr>
            <p:ph type="pic" idx="2"/>
          </p:nvPr>
        </p:nvSpPr>
        <p:spPr>
          <a:xfrm>
            <a:off x="1066284" y="959477"/>
            <a:ext cx="4276177" cy="5307917"/>
          </a:xfrm>
          <a:prstGeom prst="rect">
            <a:avLst/>
          </a:prstGeom>
          <a:noFill/>
          <a:ln>
            <a:noFill/>
          </a:ln>
        </p:spPr>
      </p:sp>
      <p:sp>
        <p:nvSpPr>
          <p:cNvPr id="672" name="Google Shape;672;p124"/>
          <p:cNvSpPr txBox="1">
            <a:spLocks noGrp="1"/>
          </p:cNvSpPr>
          <p:nvPr>
            <p:ph type="body" idx="1"/>
          </p:nvPr>
        </p:nvSpPr>
        <p:spPr>
          <a:xfrm>
            <a:off x="6096000" y="989761"/>
            <a:ext cx="5471584"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73" name="Google Shape;673;p124"/>
          <p:cNvSpPr txBox="1">
            <a:spLocks noGrp="1"/>
          </p:cNvSpPr>
          <p:nvPr>
            <p:ph type="body" idx="3"/>
          </p:nvPr>
        </p:nvSpPr>
        <p:spPr>
          <a:xfrm>
            <a:off x="6096000" y="1818343"/>
            <a:ext cx="5471584"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reats">
  <p:cSld name="Threats">
    <p:spTree>
      <p:nvGrpSpPr>
        <p:cNvPr id="1" name="Shape 674"/>
        <p:cNvGrpSpPr/>
        <p:nvPr/>
      </p:nvGrpSpPr>
      <p:grpSpPr>
        <a:xfrm>
          <a:off x="0" y="0"/>
          <a:ext cx="0" cy="0"/>
          <a:chOff x="0" y="0"/>
          <a:chExt cx="0" cy="0"/>
        </a:xfrm>
      </p:grpSpPr>
      <p:sp>
        <p:nvSpPr>
          <p:cNvPr id="675" name="Google Shape;675;p125"/>
          <p:cNvSpPr>
            <a:spLocks noGrp="1"/>
          </p:cNvSpPr>
          <p:nvPr>
            <p:ph type="pic" idx="2"/>
          </p:nvPr>
        </p:nvSpPr>
        <p:spPr>
          <a:xfrm>
            <a:off x="7040660" y="973996"/>
            <a:ext cx="3582264" cy="5631793"/>
          </a:xfrm>
          <a:prstGeom prst="rect">
            <a:avLst/>
          </a:prstGeom>
          <a:noFill/>
          <a:ln>
            <a:noFill/>
          </a:ln>
        </p:spPr>
      </p:sp>
      <p:sp>
        <p:nvSpPr>
          <p:cNvPr id="676" name="Google Shape;676;p125"/>
          <p:cNvSpPr txBox="1">
            <a:spLocks noGrp="1"/>
          </p:cNvSpPr>
          <p:nvPr>
            <p:ph type="body" idx="1"/>
          </p:nvPr>
        </p:nvSpPr>
        <p:spPr>
          <a:xfrm>
            <a:off x="624417" y="989761"/>
            <a:ext cx="5471584"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77" name="Google Shape;677;p125"/>
          <p:cNvSpPr txBox="1">
            <a:spLocks noGrp="1"/>
          </p:cNvSpPr>
          <p:nvPr>
            <p:ph type="body" idx="3"/>
          </p:nvPr>
        </p:nvSpPr>
        <p:spPr>
          <a:xfrm>
            <a:off x="624417" y="1818343"/>
            <a:ext cx="5471584"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_Top center title">
  <p:cSld name="1_Top center title">
    <p:spTree>
      <p:nvGrpSpPr>
        <p:cNvPr id="1" name="Shape 678"/>
        <p:cNvGrpSpPr/>
        <p:nvPr/>
      </p:nvGrpSpPr>
      <p:grpSpPr>
        <a:xfrm>
          <a:off x="0" y="0"/>
          <a:ext cx="0" cy="0"/>
          <a:chOff x="0" y="0"/>
          <a:chExt cx="0" cy="0"/>
        </a:xfrm>
      </p:grpSpPr>
      <p:sp>
        <p:nvSpPr>
          <p:cNvPr id="679" name="Google Shape;679;p126"/>
          <p:cNvSpPr txBox="1">
            <a:spLocks noGrp="1"/>
          </p:cNvSpPr>
          <p:nvPr>
            <p:ph type="body" idx="1"/>
          </p:nvPr>
        </p:nvSpPr>
        <p:spPr>
          <a:xfrm>
            <a:off x="332943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80" name="Google Shape;680;p126"/>
          <p:cNvSpPr txBox="1">
            <a:spLocks noGrp="1"/>
          </p:cNvSpPr>
          <p:nvPr>
            <p:ph type="body" idx="2"/>
          </p:nvPr>
        </p:nvSpPr>
        <p:spPr>
          <a:xfrm>
            <a:off x="332943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81" name="Google Shape;681;p126"/>
          <p:cNvSpPr/>
          <p:nvPr/>
        </p:nvSpPr>
        <p:spPr>
          <a:xfrm>
            <a:off x="996832" y="2023904"/>
            <a:ext cx="2880004" cy="2880000"/>
          </a:xfrm>
          <a:prstGeom prst="ellipse">
            <a:avLst/>
          </a:prstGeom>
          <a:noFill/>
          <a:ln w="381000" cap="rnd" cmpd="sng">
            <a:solidFill>
              <a:schemeClr val="accent2"/>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682" name="Google Shape;682;p126"/>
          <p:cNvSpPr/>
          <p:nvPr/>
        </p:nvSpPr>
        <p:spPr>
          <a:xfrm>
            <a:off x="4654431" y="2023904"/>
            <a:ext cx="2880004" cy="2880000"/>
          </a:xfrm>
          <a:prstGeom prst="ellipse">
            <a:avLst/>
          </a:prstGeom>
          <a:noFill/>
          <a:ln w="381000" cap="rnd" cmpd="sng">
            <a:solidFill>
              <a:schemeClr val="accent3"/>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683" name="Google Shape;683;p126"/>
          <p:cNvSpPr/>
          <p:nvPr/>
        </p:nvSpPr>
        <p:spPr>
          <a:xfrm>
            <a:off x="8334608" y="2023904"/>
            <a:ext cx="2880004" cy="2880000"/>
          </a:xfrm>
          <a:prstGeom prst="ellipse">
            <a:avLst/>
          </a:prstGeom>
          <a:noFill/>
          <a:ln w="381000" cap="rnd" cmpd="sng">
            <a:solidFill>
              <a:schemeClr val="accent4"/>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684" name="Google Shape;684;p126"/>
          <p:cNvSpPr/>
          <p:nvPr/>
        </p:nvSpPr>
        <p:spPr>
          <a:xfrm>
            <a:off x="3873617" y="3114584"/>
            <a:ext cx="816001" cy="815999"/>
          </a:xfrm>
          <a:prstGeom prst="ellipse">
            <a:avLst/>
          </a:prstGeom>
          <a:solidFill>
            <a:srgbClr val="48365A"/>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685" name="Google Shape;685;p126"/>
          <p:cNvSpPr/>
          <p:nvPr/>
        </p:nvSpPr>
        <p:spPr>
          <a:xfrm>
            <a:off x="7514985" y="3114584"/>
            <a:ext cx="816001" cy="815999"/>
          </a:xfrm>
          <a:prstGeom prst="ellipse">
            <a:avLst/>
          </a:prstGeom>
          <a:solidFill>
            <a:srgbClr val="50771B"/>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686" name="Google Shape;686;p126"/>
          <p:cNvSpPr>
            <a:spLocks noGrp="1"/>
          </p:cNvSpPr>
          <p:nvPr>
            <p:ph type="pic" idx="3"/>
          </p:nvPr>
        </p:nvSpPr>
        <p:spPr>
          <a:xfrm>
            <a:off x="874187" y="1912129"/>
            <a:ext cx="3072984" cy="3120000"/>
          </a:xfrm>
          <a:prstGeom prst="rect">
            <a:avLst/>
          </a:prstGeom>
          <a:noFill/>
          <a:ln>
            <a:noFill/>
          </a:ln>
        </p:spPr>
      </p:sp>
      <p:sp>
        <p:nvSpPr>
          <p:cNvPr id="687" name="Google Shape;687;p126"/>
          <p:cNvSpPr>
            <a:spLocks noGrp="1"/>
          </p:cNvSpPr>
          <p:nvPr>
            <p:ph type="pic" idx="4"/>
          </p:nvPr>
        </p:nvSpPr>
        <p:spPr>
          <a:xfrm>
            <a:off x="4585804" y="1912129"/>
            <a:ext cx="3016120" cy="3120000"/>
          </a:xfrm>
          <a:prstGeom prst="rect">
            <a:avLst/>
          </a:prstGeom>
          <a:noFill/>
          <a:ln>
            <a:noFill/>
          </a:ln>
        </p:spPr>
      </p:sp>
      <p:sp>
        <p:nvSpPr>
          <p:cNvPr id="688" name="Google Shape;688;p126"/>
          <p:cNvSpPr>
            <a:spLocks noGrp="1"/>
          </p:cNvSpPr>
          <p:nvPr>
            <p:ph type="pic" idx="5"/>
          </p:nvPr>
        </p:nvSpPr>
        <p:spPr>
          <a:xfrm>
            <a:off x="8254103" y="1912129"/>
            <a:ext cx="3071508" cy="3120000"/>
          </a:xfrm>
          <a:prstGeom prst="rect">
            <a:avLst/>
          </a:prstGeom>
          <a:noFill/>
          <a:ln>
            <a:noFill/>
          </a:ln>
        </p:spPr>
      </p:sp>
      <p:sp>
        <p:nvSpPr>
          <p:cNvPr id="689" name="Google Shape;689;p126"/>
          <p:cNvSpPr txBox="1">
            <a:spLocks noGrp="1"/>
          </p:cNvSpPr>
          <p:nvPr>
            <p:ph type="body" idx="6"/>
          </p:nvPr>
        </p:nvSpPr>
        <p:spPr>
          <a:xfrm>
            <a:off x="3947171" y="3114584"/>
            <a:ext cx="704141" cy="749465"/>
          </a:xfrm>
          <a:prstGeom prst="rect">
            <a:avLst/>
          </a:prstGeom>
          <a:noFill/>
          <a:ln>
            <a:noFill/>
          </a:ln>
        </p:spPr>
        <p:txBody>
          <a:bodyPr spcFirstLastPara="1" wrap="square" lIns="0" tIns="138500" rIns="0" bIns="138500" anchor="ctr" anchorCtr="0">
            <a:noAutofit/>
          </a:bodyPr>
          <a:lstStyle>
            <a:lvl1pPr marL="457200" marR="0" lvl="0" indent="-228600" algn="ctr" rtl="0">
              <a:lnSpc>
                <a:spcPct val="100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90" name="Google Shape;690;p126"/>
          <p:cNvSpPr txBox="1">
            <a:spLocks noGrp="1"/>
          </p:cNvSpPr>
          <p:nvPr>
            <p:ph type="body" idx="7"/>
          </p:nvPr>
        </p:nvSpPr>
        <p:spPr>
          <a:xfrm>
            <a:off x="7572829" y="3114584"/>
            <a:ext cx="704141" cy="749465"/>
          </a:xfrm>
          <a:prstGeom prst="rect">
            <a:avLst/>
          </a:prstGeom>
          <a:noFill/>
          <a:ln>
            <a:noFill/>
          </a:ln>
        </p:spPr>
        <p:txBody>
          <a:bodyPr spcFirstLastPara="1" wrap="square" lIns="0" tIns="138500" rIns="0" bIns="138500" anchor="ctr" anchorCtr="0">
            <a:noAutofit/>
          </a:bodyPr>
          <a:lstStyle>
            <a:lvl1pPr marL="457200" marR="0" lvl="0" indent="-228600" algn="ctr" rtl="0">
              <a:lnSpc>
                <a:spcPct val="100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691"/>
        <p:cNvGrpSpPr/>
        <p:nvPr/>
      </p:nvGrpSpPr>
      <p:grpSpPr>
        <a:xfrm>
          <a:off x="0" y="0"/>
          <a:ext cx="0" cy="0"/>
          <a:chOff x="0" y="0"/>
          <a:chExt cx="0" cy="0"/>
        </a:xfrm>
      </p:grpSpPr>
      <p:sp>
        <p:nvSpPr>
          <p:cNvPr id="692" name="Google Shape;692;p127"/>
          <p:cNvSpPr/>
          <p:nvPr/>
        </p:nvSpPr>
        <p:spPr>
          <a:xfrm>
            <a:off x="954808" y="1980089"/>
            <a:ext cx="1793877" cy="1823989"/>
          </a:xfrm>
          <a:prstGeom prst="ellipse">
            <a:avLst/>
          </a:prstGeom>
          <a:noFill/>
          <a:ln w="381000" cap="rnd" cmpd="sng">
            <a:solidFill>
              <a:schemeClr val="accent2"/>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693" name="Google Shape;693;p127"/>
          <p:cNvSpPr>
            <a:spLocks noGrp="1"/>
          </p:cNvSpPr>
          <p:nvPr>
            <p:ph type="pic" idx="2"/>
          </p:nvPr>
        </p:nvSpPr>
        <p:spPr>
          <a:xfrm>
            <a:off x="858412" y="1861556"/>
            <a:ext cx="2029915" cy="2063988"/>
          </a:xfrm>
          <a:prstGeom prst="rect">
            <a:avLst/>
          </a:prstGeom>
          <a:noFill/>
          <a:ln>
            <a:noFill/>
          </a:ln>
        </p:spPr>
      </p:sp>
      <p:sp>
        <p:nvSpPr>
          <p:cNvPr id="694" name="Google Shape;694;p127"/>
          <p:cNvSpPr txBox="1">
            <a:spLocks noGrp="1"/>
          </p:cNvSpPr>
          <p:nvPr>
            <p:ph type="body" idx="1"/>
          </p:nvPr>
        </p:nvSpPr>
        <p:spPr>
          <a:xfrm>
            <a:off x="858649" y="4130545"/>
            <a:ext cx="2049120" cy="479756"/>
          </a:xfrm>
          <a:prstGeom prst="rect">
            <a:avLst/>
          </a:prstGeom>
          <a:noFill/>
          <a:ln>
            <a:noFill/>
          </a:ln>
        </p:spPr>
        <p:txBody>
          <a:bodyPr spcFirstLastPara="1" wrap="square" lIns="0" tIns="54000" rIns="0" bIns="54000" anchor="ctr" anchorCtr="0">
            <a:noAutofit/>
          </a:bodyPr>
          <a:lstStyle>
            <a:lvl1pPr marL="457200" marR="0" lvl="0" indent="-228600" algn="ctr" rtl="0">
              <a:lnSpc>
                <a:spcPct val="100000"/>
              </a:lnSpc>
              <a:spcBef>
                <a:spcPts val="0"/>
              </a:spcBef>
              <a:spcAft>
                <a:spcPts val="0"/>
              </a:spcAft>
              <a:buClr>
                <a:srgbClr val="7F7F7F"/>
              </a:buClr>
              <a:buSzPts val="2100"/>
              <a:buFont typeface="Arial"/>
              <a:buNone/>
              <a:defRPr sz="2100" b="0" i="0" u="none" strike="noStrike" cap="none">
                <a:solidFill>
                  <a:srgbClr val="7F7F7F"/>
                </a:solidFill>
                <a:latin typeface="Raleway"/>
                <a:ea typeface="Raleway"/>
                <a:cs typeface="Raleway"/>
                <a:sym typeface="Raleway"/>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95" name="Google Shape;695;p127"/>
          <p:cNvSpPr txBox="1">
            <a:spLocks noGrp="1"/>
          </p:cNvSpPr>
          <p:nvPr>
            <p:ph type="body" idx="3"/>
          </p:nvPr>
        </p:nvSpPr>
        <p:spPr>
          <a:xfrm>
            <a:off x="858649" y="4621172"/>
            <a:ext cx="2049120" cy="253835"/>
          </a:xfrm>
          <a:prstGeom prst="rect">
            <a:avLst/>
          </a:prstGeom>
          <a:noFill/>
          <a:ln>
            <a:noFill/>
          </a:ln>
        </p:spPr>
        <p:txBody>
          <a:bodyPr spcFirstLastPara="1" wrap="square" lIns="0" tIns="54000" rIns="0" bIns="54000" anchor="ctr" anchorCtr="0">
            <a:noAutofit/>
          </a:bodyPr>
          <a:lstStyle>
            <a:lvl1pPr marL="457200" marR="0" lvl="0" indent="-228600" algn="ctr" rtl="0">
              <a:lnSpc>
                <a:spcPct val="100000"/>
              </a:lnSpc>
              <a:spcBef>
                <a:spcPts val="0"/>
              </a:spcBef>
              <a:spcAft>
                <a:spcPts val="0"/>
              </a:spcAft>
              <a:buClr>
                <a:srgbClr val="48365A"/>
              </a:buClr>
              <a:buSzPts val="1300"/>
              <a:buFont typeface="Arial"/>
              <a:buNone/>
              <a:defRPr sz="1300" b="1" i="0" u="none" strike="noStrike" cap="none">
                <a:solidFill>
                  <a:srgbClr val="48365A"/>
                </a:solidFill>
                <a:latin typeface="Raleway Black"/>
                <a:ea typeface="Raleway Black"/>
                <a:cs typeface="Raleway Black"/>
                <a:sym typeface="Raleway Black"/>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96" name="Google Shape;696;p127"/>
          <p:cNvSpPr txBox="1">
            <a:spLocks noGrp="1"/>
          </p:cNvSpPr>
          <p:nvPr>
            <p:ph type="body" idx="4"/>
          </p:nvPr>
        </p:nvSpPr>
        <p:spPr>
          <a:xfrm>
            <a:off x="858651" y="4965319"/>
            <a:ext cx="2049120" cy="866636"/>
          </a:xfrm>
          <a:prstGeom prst="rect">
            <a:avLst/>
          </a:prstGeom>
          <a:noFill/>
          <a:ln>
            <a:noFill/>
          </a:ln>
        </p:spPr>
        <p:txBody>
          <a:bodyPr spcFirstLastPara="1" wrap="square" lIns="0" tIns="0" rIns="0" bIns="0" anchor="t" anchorCtr="0">
            <a:noAutofit/>
          </a:bodyPr>
          <a:lstStyle>
            <a:lvl1pPr marL="457200" marR="0" lvl="0" indent="-228600" algn="ctr" rtl="0">
              <a:lnSpc>
                <a:spcPct val="130000"/>
              </a:lnSpc>
              <a:spcBef>
                <a:spcPts val="1300"/>
              </a:spcBef>
              <a:spcAft>
                <a:spcPts val="0"/>
              </a:spcAft>
              <a:buClr>
                <a:srgbClr val="7F7F7F"/>
              </a:buClr>
              <a:buSzPts val="1200"/>
              <a:buFont typeface="Arial"/>
              <a:buNone/>
              <a:defRPr sz="1200" b="0" i="0" u="none" strike="noStrike" cap="none">
                <a:solidFill>
                  <a:srgbClr val="7F7F7F"/>
                </a:solidFill>
                <a:latin typeface="Lato"/>
                <a:ea typeface="Lato"/>
                <a:cs typeface="Lato"/>
                <a:sym typeface="Lato"/>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97" name="Google Shape;697;p127"/>
          <p:cNvSpPr txBox="1">
            <a:spLocks noGrp="1"/>
          </p:cNvSpPr>
          <p:nvPr>
            <p:ph type="body" idx="5"/>
          </p:nvPr>
        </p:nvSpPr>
        <p:spPr>
          <a:xfrm>
            <a:off x="1610728" y="5854535"/>
            <a:ext cx="641923" cy="622979"/>
          </a:xfrm>
          <a:prstGeom prst="rect">
            <a:avLst/>
          </a:prstGeom>
          <a:noFill/>
          <a:ln>
            <a:noFill/>
          </a:ln>
        </p:spPr>
        <p:txBody>
          <a:bodyPr spcFirstLastPara="1" wrap="square" lIns="0" tIns="138500" rIns="0" bIns="138500" anchor="ctr" anchorCtr="0">
            <a:noAutofit/>
          </a:bodyPr>
          <a:lstStyle>
            <a:lvl1pPr marL="457200" marR="0" lvl="0" indent="-228600" algn="ctr" rtl="0">
              <a:lnSpc>
                <a:spcPct val="100000"/>
              </a:lnSpc>
              <a:spcBef>
                <a:spcPts val="0"/>
              </a:spcBef>
              <a:spcAft>
                <a:spcPts val="0"/>
              </a:spcAft>
              <a:buClr>
                <a:schemeClr val="accent2"/>
              </a:buClr>
              <a:buSzPts val="3300"/>
              <a:buFont typeface="Arial"/>
              <a:buNone/>
              <a:defRPr sz="3300" b="1" i="0" u="none" strike="noStrike" cap="none">
                <a:solidFill>
                  <a:schemeClr val="accent2"/>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cxnSp>
        <p:nvCxnSpPr>
          <p:cNvPr id="698" name="Google Shape;698;p127"/>
          <p:cNvCxnSpPr/>
          <p:nvPr/>
        </p:nvCxnSpPr>
        <p:spPr>
          <a:xfrm>
            <a:off x="3228335" y="1851379"/>
            <a:ext cx="0" cy="4607999"/>
          </a:xfrm>
          <a:prstGeom prst="straightConnector1">
            <a:avLst/>
          </a:prstGeom>
          <a:noFill/>
          <a:ln w="9525" cap="flat" cmpd="sng">
            <a:solidFill>
              <a:srgbClr val="D8D8D8"/>
            </a:solidFill>
            <a:prstDash val="dash"/>
            <a:miter lim="800000"/>
            <a:headEnd type="none" w="sm" len="sm"/>
            <a:tailEnd type="none" w="sm" len="sm"/>
          </a:ln>
        </p:spPr>
      </p:cxnSp>
      <p:sp>
        <p:nvSpPr>
          <p:cNvPr id="699" name="Google Shape;699;p127"/>
          <p:cNvSpPr/>
          <p:nvPr/>
        </p:nvSpPr>
        <p:spPr>
          <a:xfrm>
            <a:off x="3761933" y="1980089"/>
            <a:ext cx="1793877" cy="1823989"/>
          </a:xfrm>
          <a:prstGeom prst="ellipse">
            <a:avLst/>
          </a:prstGeom>
          <a:noFill/>
          <a:ln w="381000" cap="rnd" cmpd="sng">
            <a:solidFill>
              <a:schemeClr val="accent3"/>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700" name="Google Shape;700;p127"/>
          <p:cNvSpPr>
            <a:spLocks noGrp="1"/>
          </p:cNvSpPr>
          <p:nvPr>
            <p:ph type="pic" idx="6"/>
          </p:nvPr>
        </p:nvSpPr>
        <p:spPr>
          <a:xfrm>
            <a:off x="3665537" y="1861556"/>
            <a:ext cx="2029915" cy="2063988"/>
          </a:xfrm>
          <a:prstGeom prst="rect">
            <a:avLst/>
          </a:prstGeom>
          <a:noFill/>
          <a:ln>
            <a:noFill/>
          </a:ln>
        </p:spPr>
      </p:sp>
      <p:sp>
        <p:nvSpPr>
          <p:cNvPr id="701" name="Google Shape;701;p127"/>
          <p:cNvSpPr txBox="1">
            <a:spLocks noGrp="1"/>
          </p:cNvSpPr>
          <p:nvPr>
            <p:ph type="body" idx="7"/>
          </p:nvPr>
        </p:nvSpPr>
        <p:spPr>
          <a:xfrm>
            <a:off x="3610341" y="4130545"/>
            <a:ext cx="2049120" cy="479756"/>
          </a:xfrm>
          <a:prstGeom prst="rect">
            <a:avLst/>
          </a:prstGeom>
          <a:noFill/>
          <a:ln>
            <a:noFill/>
          </a:ln>
        </p:spPr>
        <p:txBody>
          <a:bodyPr spcFirstLastPara="1" wrap="square" lIns="0" tIns="54000" rIns="0" bIns="54000" anchor="ctr" anchorCtr="0">
            <a:noAutofit/>
          </a:bodyPr>
          <a:lstStyle>
            <a:lvl1pPr marL="457200" marR="0" lvl="0" indent="-228600" algn="ctr" rtl="0">
              <a:lnSpc>
                <a:spcPct val="100000"/>
              </a:lnSpc>
              <a:spcBef>
                <a:spcPts val="0"/>
              </a:spcBef>
              <a:spcAft>
                <a:spcPts val="0"/>
              </a:spcAft>
              <a:buClr>
                <a:srgbClr val="7F7F7F"/>
              </a:buClr>
              <a:buSzPts val="2100"/>
              <a:buFont typeface="Arial"/>
              <a:buNone/>
              <a:defRPr sz="2100" b="0" i="0" u="none" strike="noStrike" cap="none">
                <a:solidFill>
                  <a:srgbClr val="7F7F7F"/>
                </a:solidFill>
                <a:latin typeface="Raleway"/>
                <a:ea typeface="Raleway"/>
                <a:cs typeface="Raleway"/>
                <a:sym typeface="Raleway"/>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02" name="Google Shape;702;p127"/>
          <p:cNvSpPr txBox="1">
            <a:spLocks noGrp="1"/>
          </p:cNvSpPr>
          <p:nvPr>
            <p:ph type="body" idx="8"/>
          </p:nvPr>
        </p:nvSpPr>
        <p:spPr>
          <a:xfrm>
            <a:off x="3610341" y="4621172"/>
            <a:ext cx="2049120" cy="253835"/>
          </a:xfrm>
          <a:prstGeom prst="rect">
            <a:avLst/>
          </a:prstGeom>
          <a:noFill/>
          <a:ln>
            <a:noFill/>
          </a:ln>
        </p:spPr>
        <p:txBody>
          <a:bodyPr spcFirstLastPara="1" wrap="square" lIns="0" tIns="54000" rIns="0" bIns="54000" anchor="ctr" anchorCtr="0">
            <a:noAutofit/>
          </a:bodyPr>
          <a:lstStyle>
            <a:lvl1pPr marL="457200" marR="0" lvl="0" indent="-228600" algn="ctr" rtl="0">
              <a:lnSpc>
                <a:spcPct val="100000"/>
              </a:lnSpc>
              <a:spcBef>
                <a:spcPts val="0"/>
              </a:spcBef>
              <a:spcAft>
                <a:spcPts val="0"/>
              </a:spcAft>
              <a:buClr>
                <a:srgbClr val="48365A"/>
              </a:buClr>
              <a:buSzPts val="1300"/>
              <a:buFont typeface="Arial"/>
              <a:buNone/>
              <a:defRPr sz="1300" b="1" i="0" u="none" strike="noStrike" cap="none">
                <a:solidFill>
                  <a:srgbClr val="48365A"/>
                </a:solidFill>
                <a:latin typeface="Raleway Black"/>
                <a:ea typeface="Raleway Black"/>
                <a:cs typeface="Raleway Black"/>
                <a:sym typeface="Raleway Black"/>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03" name="Google Shape;703;p127"/>
          <p:cNvSpPr txBox="1">
            <a:spLocks noGrp="1"/>
          </p:cNvSpPr>
          <p:nvPr>
            <p:ph type="body" idx="9"/>
          </p:nvPr>
        </p:nvSpPr>
        <p:spPr>
          <a:xfrm>
            <a:off x="3610343" y="4965319"/>
            <a:ext cx="2049120" cy="866636"/>
          </a:xfrm>
          <a:prstGeom prst="rect">
            <a:avLst/>
          </a:prstGeom>
          <a:noFill/>
          <a:ln>
            <a:noFill/>
          </a:ln>
        </p:spPr>
        <p:txBody>
          <a:bodyPr spcFirstLastPara="1" wrap="square" lIns="0" tIns="0" rIns="0" bIns="0" anchor="t" anchorCtr="0">
            <a:noAutofit/>
          </a:bodyPr>
          <a:lstStyle>
            <a:lvl1pPr marL="457200" marR="0" lvl="0" indent="-228600" algn="ctr" rtl="0">
              <a:lnSpc>
                <a:spcPct val="130000"/>
              </a:lnSpc>
              <a:spcBef>
                <a:spcPts val="1300"/>
              </a:spcBef>
              <a:spcAft>
                <a:spcPts val="0"/>
              </a:spcAft>
              <a:buClr>
                <a:srgbClr val="7F7F7F"/>
              </a:buClr>
              <a:buSzPts val="1200"/>
              <a:buFont typeface="Arial"/>
              <a:buNone/>
              <a:defRPr sz="1200" b="0" i="0" u="none" strike="noStrike" cap="none">
                <a:solidFill>
                  <a:srgbClr val="7F7F7F"/>
                </a:solidFill>
                <a:latin typeface="Lato"/>
                <a:ea typeface="Lato"/>
                <a:cs typeface="Lato"/>
                <a:sym typeface="Lato"/>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04" name="Google Shape;704;p127"/>
          <p:cNvSpPr txBox="1">
            <a:spLocks noGrp="1"/>
          </p:cNvSpPr>
          <p:nvPr>
            <p:ph type="body" idx="13"/>
          </p:nvPr>
        </p:nvSpPr>
        <p:spPr>
          <a:xfrm>
            <a:off x="4362420" y="5854535"/>
            <a:ext cx="641923" cy="622979"/>
          </a:xfrm>
          <a:prstGeom prst="rect">
            <a:avLst/>
          </a:prstGeom>
          <a:noFill/>
          <a:ln>
            <a:noFill/>
          </a:ln>
        </p:spPr>
        <p:txBody>
          <a:bodyPr spcFirstLastPara="1" wrap="square" lIns="0" tIns="138500" rIns="0" bIns="138500" anchor="ctr" anchorCtr="0">
            <a:noAutofit/>
          </a:bodyPr>
          <a:lstStyle>
            <a:lvl1pPr marL="457200" marR="0" lvl="0" indent="-228600" algn="ctr" rtl="0">
              <a:lnSpc>
                <a:spcPct val="100000"/>
              </a:lnSpc>
              <a:spcBef>
                <a:spcPts val="0"/>
              </a:spcBef>
              <a:spcAft>
                <a:spcPts val="0"/>
              </a:spcAft>
              <a:buClr>
                <a:srgbClr val="50771B"/>
              </a:buClr>
              <a:buSzPts val="3300"/>
              <a:buFont typeface="Arial"/>
              <a:buNone/>
              <a:defRPr sz="3300" b="1" i="0" u="none" strike="noStrike" cap="none">
                <a:solidFill>
                  <a:srgbClr val="50771B"/>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cxnSp>
        <p:nvCxnSpPr>
          <p:cNvPr id="705" name="Google Shape;705;p127"/>
          <p:cNvCxnSpPr/>
          <p:nvPr/>
        </p:nvCxnSpPr>
        <p:spPr>
          <a:xfrm>
            <a:off x="6099319" y="1851379"/>
            <a:ext cx="0" cy="4607999"/>
          </a:xfrm>
          <a:prstGeom prst="straightConnector1">
            <a:avLst/>
          </a:prstGeom>
          <a:noFill/>
          <a:ln w="9525" cap="flat" cmpd="sng">
            <a:solidFill>
              <a:srgbClr val="D8D8D8"/>
            </a:solidFill>
            <a:prstDash val="dash"/>
            <a:miter lim="800000"/>
            <a:headEnd type="none" w="sm" len="sm"/>
            <a:tailEnd type="none" w="sm" len="sm"/>
          </a:ln>
        </p:spPr>
      </p:cxnSp>
      <p:sp>
        <p:nvSpPr>
          <p:cNvPr id="706" name="Google Shape;706;p127"/>
          <p:cNvSpPr/>
          <p:nvPr/>
        </p:nvSpPr>
        <p:spPr>
          <a:xfrm>
            <a:off x="6525956" y="1980089"/>
            <a:ext cx="1793877" cy="1823989"/>
          </a:xfrm>
          <a:prstGeom prst="ellipse">
            <a:avLst/>
          </a:prstGeom>
          <a:noFill/>
          <a:ln w="381000" cap="rnd" cmpd="sng">
            <a:solidFill>
              <a:schemeClr val="accent5"/>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707" name="Google Shape;707;p127"/>
          <p:cNvSpPr>
            <a:spLocks noGrp="1"/>
          </p:cNvSpPr>
          <p:nvPr>
            <p:ph type="pic" idx="14"/>
          </p:nvPr>
        </p:nvSpPr>
        <p:spPr>
          <a:xfrm>
            <a:off x="6429560" y="1861556"/>
            <a:ext cx="2029915" cy="2063988"/>
          </a:xfrm>
          <a:prstGeom prst="rect">
            <a:avLst/>
          </a:prstGeom>
          <a:noFill/>
          <a:ln>
            <a:noFill/>
          </a:ln>
        </p:spPr>
      </p:sp>
      <p:sp>
        <p:nvSpPr>
          <p:cNvPr id="708" name="Google Shape;708;p127"/>
          <p:cNvSpPr txBox="1">
            <a:spLocks noGrp="1"/>
          </p:cNvSpPr>
          <p:nvPr>
            <p:ph type="body" idx="15"/>
          </p:nvPr>
        </p:nvSpPr>
        <p:spPr>
          <a:xfrm>
            <a:off x="6374364" y="4130545"/>
            <a:ext cx="2049120" cy="479756"/>
          </a:xfrm>
          <a:prstGeom prst="rect">
            <a:avLst/>
          </a:prstGeom>
          <a:noFill/>
          <a:ln>
            <a:noFill/>
          </a:ln>
        </p:spPr>
        <p:txBody>
          <a:bodyPr spcFirstLastPara="1" wrap="square" lIns="0" tIns="54000" rIns="0" bIns="54000" anchor="ctr" anchorCtr="0">
            <a:noAutofit/>
          </a:bodyPr>
          <a:lstStyle>
            <a:lvl1pPr marL="457200" marR="0" lvl="0" indent="-228600" algn="ctr" rtl="0">
              <a:lnSpc>
                <a:spcPct val="100000"/>
              </a:lnSpc>
              <a:spcBef>
                <a:spcPts val="0"/>
              </a:spcBef>
              <a:spcAft>
                <a:spcPts val="0"/>
              </a:spcAft>
              <a:buClr>
                <a:srgbClr val="7F7F7F"/>
              </a:buClr>
              <a:buSzPts val="2100"/>
              <a:buFont typeface="Arial"/>
              <a:buNone/>
              <a:defRPr sz="2100" b="0" i="0" u="none" strike="noStrike" cap="none">
                <a:solidFill>
                  <a:srgbClr val="7F7F7F"/>
                </a:solidFill>
                <a:latin typeface="Raleway"/>
                <a:ea typeface="Raleway"/>
                <a:cs typeface="Raleway"/>
                <a:sym typeface="Raleway"/>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09" name="Google Shape;709;p127"/>
          <p:cNvSpPr txBox="1">
            <a:spLocks noGrp="1"/>
          </p:cNvSpPr>
          <p:nvPr>
            <p:ph type="body" idx="16"/>
          </p:nvPr>
        </p:nvSpPr>
        <p:spPr>
          <a:xfrm>
            <a:off x="6374364" y="4621172"/>
            <a:ext cx="2049120" cy="253835"/>
          </a:xfrm>
          <a:prstGeom prst="rect">
            <a:avLst/>
          </a:prstGeom>
          <a:noFill/>
          <a:ln>
            <a:noFill/>
          </a:ln>
        </p:spPr>
        <p:txBody>
          <a:bodyPr spcFirstLastPara="1" wrap="square" lIns="0" tIns="54000" rIns="0" bIns="54000" anchor="ctr" anchorCtr="0">
            <a:noAutofit/>
          </a:bodyPr>
          <a:lstStyle>
            <a:lvl1pPr marL="457200" marR="0" lvl="0" indent="-228600" algn="ctr" rtl="0">
              <a:lnSpc>
                <a:spcPct val="100000"/>
              </a:lnSpc>
              <a:spcBef>
                <a:spcPts val="0"/>
              </a:spcBef>
              <a:spcAft>
                <a:spcPts val="0"/>
              </a:spcAft>
              <a:buClr>
                <a:srgbClr val="48365A"/>
              </a:buClr>
              <a:buSzPts val="1300"/>
              <a:buFont typeface="Arial"/>
              <a:buNone/>
              <a:defRPr sz="1300" b="1" i="0" u="none" strike="noStrike" cap="none">
                <a:solidFill>
                  <a:srgbClr val="48365A"/>
                </a:solidFill>
                <a:latin typeface="Raleway Black"/>
                <a:ea typeface="Raleway Black"/>
                <a:cs typeface="Raleway Black"/>
                <a:sym typeface="Raleway Black"/>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10" name="Google Shape;710;p127"/>
          <p:cNvSpPr txBox="1">
            <a:spLocks noGrp="1"/>
          </p:cNvSpPr>
          <p:nvPr>
            <p:ph type="body" idx="17"/>
          </p:nvPr>
        </p:nvSpPr>
        <p:spPr>
          <a:xfrm>
            <a:off x="6374365" y="4965319"/>
            <a:ext cx="2049120" cy="866636"/>
          </a:xfrm>
          <a:prstGeom prst="rect">
            <a:avLst/>
          </a:prstGeom>
          <a:noFill/>
          <a:ln>
            <a:noFill/>
          </a:ln>
        </p:spPr>
        <p:txBody>
          <a:bodyPr spcFirstLastPara="1" wrap="square" lIns="0" tIns="0" rIns="0" bIns="0" anchor="t" anchorCtr="0">
            <a:noAutofit/>
          </a:bodyPr>
          <a:lstStyle>
            <a:lvl1pPr marL="457200" marR="0" lvl="0" indent="-228600" algn="ctr" rtl="0">
              <a:lnSpc>
                <a:spcPct val="130000"/>
              </a:lnSpc>
              <a:spcBef>
                <a:spcPts val="1300"/>
              </a:spcBef>
              <a:spcAft>
                <a:spcPts val="0"/>
              </a:spcAft>
              <a:buClr>
                <a:srgbClr val="7F7F7F"/>
              </a:buClr>
              <a:buSzPts val="1200"/>
              <a:buFont typeface="Arial"/>
              <a:buNone/>
              <a:defRPr sz="1200" b="0" i="0" u="none" strike="noStrike" cap="none">
                <a:solidFill>
                  <a:srgbClr val="7F7F7F"/>
                </a:solidFill>
                <a:latin typeface="Lato"/>
                <a:ea typeface="Lato"/>
                <a:cs typeface="Lato"/>
                <a:sym typeface="Lato"/>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11" name="Google Shape;711;p127"/>
          <p:cNvSpPr txBox="1">
            <a:spLocks noGrp="1"/>
          </p:cNvSpPr>
          <p:nvPr>
            <p:ph type="body" idx="18"/>
          </p:nvPr>
        </p:nvSpPr>
        <p:spPr>
          <a:xfrm>
            <a:off x="7126443" y="5854535"/>
            <a:ext cx="641923" cy="622979"/>
          </a:xfrm>
          <a:prstGeom prst="rect">
            <a:avLst/>
          </a:prstGeom>
          <a:noFill/>
          <a:ln>
            <a:noFill/>
          </a:ln>
        </p:spPr>
        <p:txBody>
          <a:bodyPr spcFirstLastPara="1" wrap="square" lIns="0" tIns="138500" rIns="0" bIns="138500" anchor="ctr" anchorCtr="0">
            <a:noAutofit/>
          </a:bodyPr>
          <a:lstStyle>
            <a:lvl1pPr marL="457200" marR="0" lvl="0" indent="-228600" algn="ctr" rtl="0">
              <a:lnSpc>
                <a:spcPct val="100000"/>
              </a:lnSpc>
              <a:spcBef>
                <a:spcPts val="0"/>
              </a:spcBef>
              <a:spcAft>
                <a:spcPts val="0"/>
              </a:spcAft>
              <a:buClr>
                <a:schemeClr val="accent5"/>
              </a:buClr>
              <a:buSzPts val="3300"/>
              <a:buFont typeface="Arial"/>
              <a:buNone/>
              <a:defRPr sz="3300" b="1" i="0" u="none" strike="noStrike" cap="none">
                <a:solidFill>
                  <a:schemeClr val="accent5"/>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cxnSp>
        <p:nvCxnSpPr>
          <p:cNvPr id="712" name="Google Shape;712;p127"/>
          <p:cNvCxnSpPr/>
          <p:nvPr/>
        </p:nvCxnSpPr>
        <p:spPr>
          <a:xfrm>
            <a:off x="8811788" y="1851379"/>
            <a:ext cx="0" cy="4607999"/>
          </a:xfrm>
          <a:prstGeom prst="straightConnector1">
            <a:avLst/>
          </a:prstGeom>
          <a:noFill/>
          <a:ln w="9525" cap="flat" cmpd="sng">
            <a:solidFill>
              <a:srgbClr val="D8D8D8"/>
            </a:solidFill>
            <a:prstDash val="dash"/>
            <a:miter lim="800000"/>
            <a:headEnd type="none" w="sm" len="sm"/>
            <a:tailEnd type="none" w="sm" len="sm"/>
          </a:ln>
        </p:spPr>
      </p:cxnSp>
      <p:sp>
        <p:nvSpPr>
          <p:cNvPr id="713" name="Google Shape;713;p127"/>
          <p:cNvSpPr/>
          <p:nvPr/>
        </p:nvSpPr>
        <p:spPr>
          <a:xfrm>
            <a:off x="9315796" y="1980089"/>
            <a:ext cx="1793877" cy="1823989"/>
          </a:xfrm>
          <a:prstGeom prst="ellipse">
            <a:avLst/>
          </a:prstGeom>
          <a:noFill/>
          <a:ln w="381000" cap="rnd" cmpd="sng">
            <a:solidFill>
              <a:srgbClr val="BFBFBF"/>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714" name="Google Shape;714;p127"/>
          <p:cNvSpPr>
            <a:spLocks noGrp="1"/>
          </p:cNvSpPr>
          <p:nvPr>
            <p:ph type="pic" idx="19"/>
          </p:nvPr>
        </p:nvSpPr>
        <p:spPr>
          <a:xfrm>
            <a:off x="9219400" y="1861556"/>
            <a:ext cx="2029915" cy="2063988"/>
          </a:xfrm>
          <a:prstGeom prst="rect">
            <a:avLst/>
          </a:prstGeom>
          <a:noFill/>
          <a:ln>
            <a:noFill/>
          </a:ln>
        </p:spPr>
      </p:sp>
      <p:sp>
        <p:nvSpPr>
          <p:cNvPr id="715" name="Google Shape;715;p127"/>
          <p:cNvSpPr txBox="1">
            <a:spLocks noGrp="1"/>
          </p:cNvSpPr>
          <p:nvPr>
            <p:ph type="body" idx="20"/>
          </p:nvPr>
        </p:nvSpPr>
        <p:spPr>
          <a:xfrm>
            <a:off x="9199956" y="4130545"/>
            <a:ext cx="2049120" cy="479756"/>
          </a:xfrm>
          <a:prstGeom prst="rect">
            <a:avLst/>
          </a:prstGeom>
          <a:noFill/>
          <a:ln>
            <a:noFill/>
          </a:ln>
        </p:spPr>
        <p:txBody>
          <a:bodyPr spcFirstLastPara="1" wrap="square" lIns="0" tIns="54000" rIns="0" bIns="54000" anchor="ctr" anchorCtr="0">
            <a:noAutofit/>
          </a:bodyPr>
          <a:lstStyle>
            <a:lvl1pPr marL="457200" marR="0" lvl="0" indent="-228600" algn="ctr" rtl="0">
              <a:lnSpc>
                <a:spcPct val="100000"/>
              </a:lnSpc>
              <a:spcBef>
                <a:spcPts val="0"/>
              </a:spcBef>
              <a:spcAft>
                <a:spcPts val="0"/>
              </a:spcAft>
              <a:buClr>
                <a:srgbClr val="7F7F7F"/>
              </a:buClr>
              <a:buSzPts val="2100"/>
              <a:buFont typeface="Arial"/>
              <a:buNone/>
              <a:defRPr sz="2100" b="0" i="0" u="none" strike="noStrike" cap="none">
                <a:solidFill>
                  <a:srgbClr val="7F7F7F"/>
                </a:solidFill>
                <a:latin typeface="Raleway"/>
                <a:ea typeface="Raleway"/>
                <a:cs typeface="Raleway"/>
                <a:sym typeface="Raleway"/>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16" name="Google Shape;716;p127"/>
          <p:cNvSpPr txBox="1">
            <a:spLocks noGrp="1"/>
          </p:cNvSpPr>
          <p:nvPr>
            <p:ph type="body" idx="21"/>
          </p:nvPr>
        </p:nvSpPr>
        <p:spPr>
          <a:xfrm>
            <a:off x="9199956" y="4621172"/>
            <a:ext cx="2049120" cy="253835"/>
          </a:xfrm>
          <a:prstGeom prst="rect">
            <a:avLst/>
          </a:prstGeom>
          <a:noFill/>
          <a:ln>
            <a:noFill/>
          </a:ln>
        </p:spPr>
        <p:txBody>
          <a:bodyPr spcFirstLastPara="1" wrap="square" lIns="0" tIns="54000" rIns="0" bIns="54000" anchor="ctr" anchorCtr="0">
            <a:noAutofit/>
          </a:bodyPr>
          <a:lstStyle>
            <a:lvl1pPr marL="457200" marR="0" lvl="0" indent="-228600" algn="ctr" rtl="0">
              <a:lnSpc>
                <a:spcPct val="100000"/>
              </a:lnSpc>
              <a:spcBef>
                <a:spcPts val="0"/>
              </a:spcBef>
              <a:spcAft>
                <a:spcPts val="0"/>
              </a:spcAft>
              <a:buClr>
                <a:srgbClr val="48365A"/>
              </a:buClr>
              <a:buSzPts val="1300"/>
              <a:buFont typeface="Arial"/>
              <a:buNone/>
              <a:defRPr sz="1300" b="1" i="0" u="none" strike="noStrike" cap="none">
                <a:solidFill>
                  <a:srgbClr val="48365A"/>
                </a:solidFill>
                <a:latin typeface="Raleway Black"/>
                <a:ea typeface="Raleway Black"/>
                <a:cs typeface="Raleway Black"/>
                <a:sym typeface="Raleway Black"/>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17" name="Google Shape;717;p127"/>
          <p:cNvSpPr txBox="1">
            <a:spLocks noGrp="1"/>
          </p:cNvSpPr>
          <p:nvPr>
            <p:ph type="body" idx="22"/>
          </p:nvPr>
        </p:nvSpPr>
        <p:spPr>
          <a:xfrm>
            <a:off x="9199957" y="4965319"/>
            <a:ext cx="2049120" cy="866636"/>
          </a:xfrm>
          <a:prstGeom prst="rect">
            <a:avLst/>
          </a:prstGeom>
          <a:noFill/>
          <a:ln>
            <a:noFill/>
          </a:ln>
        </p:spPr>
        <p:txBody>
          <a:bodyPr spcFirstLastPara="1" wrap="square" lIns="0" tIns="0" rIns="0" bIns="0" anchor="t" anchorCtr="0">
            <a:noAutofit/>
          </a:bodyPr>
          <a:lstStyle>
            <a:lvl1pPr marL="457200" marR="0" lvl="0" indent="-228600" algn="ctr" rtl="0">
              <a:lnSpc>
                <a:spcPct val="130000"/>
              </a:lnSpc>
              <a:spcBef>
                <a:spcPts val="1300"/>
              </a:spcBef>
              <a:spcAft>
                <a:spcPts val="0"/>
              </a:spcAft>
              <a:buClr>
                <a:srgbClr val="7F7F7F"/>
              </a:buClr>
              <a:buSzPts val="1200"/>
              <a:buFont typeface="Arial"/>
              <a:buNone/>
              <a:defRPr sz="1200" b="0" i="0" u="none" strike="noStrike" cap="none">
                <a:solidFill>
                  <a:srgbClr val="7F7F7F"/>
                </a:solidFill>
                <a:latin typeface="Lato"/>
                <a:ea typeface="Lato"/>
                <a:cs typeface="Lato"/>
                <a:sym typeface="Lato"/>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18" name="Google Shape;718;p127"/>
          <p:cNvSpPr txBox="1">
            <a:spLocks noGrp="1"/>
          </p:cNvSpPr>
          <p:nvPr>
            <p:ph type="body" idx="23"/>
          </p:nvPr>
        </p:nvSpPr>
        <p:spPr>
          <a:xfrm>
            <a:off x="9952035" y="5854535"/>
            <a:ext cx="641923" cy="622979"/>
          </a:xfrm>
          <a:prstGeom prst="rect">
            <a:avLst/>
          </a:prstGeom>
          <a:noFill/>
          <a:ln>
            <a:noFill/>
          </a:ln>
        </p:spPr>
        <p:txBody>
          <a:bodyPr spcFirstLastPara="1" wrap="square" lIns="0" tIns="138500" rIns="0" bIns="138500" anchor="ctr" anchorCtr="0">
            <a:noAutofit/>
          </a:bodyPr>
          <a:lstStyle>
            <a:lvl1pPr marL="457200" marR="0" lvl="0" indent="-228600" algn="ctr" rtl="0">
              <a:lnSpc>
                <a:spcPct val="100000"/>
              </a:lnSpc>
              <a:spcBef>
                <a:spcPts val="0"/>
              </a:spcBef>
              <a:spcAft>
                <a:spcPts val="0"/>
              </a:spcAft>
              <a:buClr>
                <a:srgbClr val="BFBFBF"/>
              </a:buClr>
              <a:buSzPts val="3300"/>
              <a:buFont typeface="Arial"/>
              <a:buNone/>
              <a:defRPr sz="3300" b="1" i="0" u="none" strike="noStrike" cap="none">
                <a:solidFill>
                  <a:srgbClr val="BFBFBF"/>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19" name="Google Shape;719;p127"/>
          <p:cNvSpPr txBox="1">
            <a:spLocks noGrp="1"/>
          </p:cNvSpPr>
          <p:nvPr>
            <p:ph type="body" idx="24"/>
          </p:nvPr>
        </p:nvSpPr>
        <p:spPr>
          <a:xfrm>
            <a:off x="3329431" y="248361"/>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20" name="Google Shape;720;p127"/>
          <p:cNvSpPr txBox="1">
            <a:spLocks noGrp="1"/>
          </p:cNvSpPr>
          <p:nvPr>
            <p:ph type="body" idx="25"/>
          </p:nvPr>
        </p:nvSpPr>
        <p:spPr>
          <a:xfrm>
            <a:off x="3329431" y="107694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idle title ">
  <p:cSld name="Midle title ">
    <p:spTree>
      <p:nvGrpSpPr>
        <p:cNvPr id="1" name="Shape 59"/>
        <p:cNvGrpSpPr/>
        <p:nvPr/>
      </p:nvGrpSpPr>
      <p:grpSpPr>
        <a:xfrm>
          <a:off x="0" y="0"/>
          <a:ext cx="0" cy="0"/>
          <a:chOff x="0" y="0"/>
          <a:chExt cx="0" cy="0"/>
        </a:xfrm>
      </p:grpSpPr>
      <p:sp>
        <p:nvSpPr>
          <p:cNvPr id="60" name="Google Shape;60;p9"/>
          <p:cNvSpPr txBox="1">
            <a:spLocks noGrp="1"/>
          </p:cNvSpPr>
          <p:nvPr>
            <p:ph type="body" idx="1"/>
          </p:nvPr>
        </p:nvSpPr>
        <p:spPr>
          <a:xfrm>
            <a:off x="635164" y="3231595"/>
            <a:ext cx="5551276"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2"/>
          </p:nvPr>
        </p:nvSpPr>
        <p:spPr>
          <a:xfrm>
            <a:off x="635164" y="4060176"/>
            <a:ext cx="5551276"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Midle title ">
  <p:cSld name="1_Midle title ">
    <p:spTree>
      <p:nvGrpSpPr>
        <p:cNvPr id="1" name="Shape 725"/>
        <p:cNvGrpSpPr/>
        <p:nvPr/>
      </p:nvGrpSpPr>
      <p:grpSpPr>
        <a:xfrm>
          <a:off x="0" y="0"/>
          <a:ext cx="0" cy="0"/>
          <a:chOff x="0" y="0"/>
          <a:chExt cx="0" cy="0"/>
        </a:xfrm>
      </p:grpSpPr>
      <p:sp>
        <p:nvSpPr>
          <p:cNvPr id="726" name="Google Shape;726;p129"/>
          <p:cNvSpPr txBox="1">
            <a:spLocks noGrp="1"/>
          </p:cNvSpPr>
          <p:nvPr>
            <p:ph type="body" idx="1"/>
          </p:nvPr>
        </p:nvSpPr>
        <p:spPr>
          <a:xfrm>
            <a:off x="635164" y="3231595"/>
            <a:ext cx="5551276"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100000"/>
              </a:lnSpc>
              <a:spcBef>
                <a:spcPts val="0"/>
              </a:spcBef>
              <a:spcAft>
                <a:spcPts val="0"/>
              </a:spcAft>
              <a:buClr>
                <a:srgbClr val="000000"/>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2pPr>
            <a:lvl3pPr marL="1371600" marR="0" lvl="2"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3pPr>
            <a:lvl4pPr marL="1828800" marR="0" lvl="3"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4pPr>
            <a:lvl5pPr marL="2286000" marR="0" lvl="4"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5pPr>
            <a:lvl6pPr marL="2743200" marR="0" lvl="5"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9pPr>
          </a:lstStyle>
          <a:p>
            <a:endParaRPr/>
          </a:p>
        </p:txBody>
      </p:sp>
      <p:sp>
        <p:nvSpPr>
          <p:cNvPr id="727" name="Google Shape;727;p129"/>
          <p:cNvSpPr txBox="1">
            <a:spLocks noGrp="1"/>
          </p:cNvSpPr>
          <p:nvPr>
            <p:ph type="body" idx="2"/>
          </p:nvPr>
        </p:nvSpPr>
        <p:spPr>
          <a:xfrm>
            <a:off x="635164" y="4060176"/>
            <a:ext cx="5551276"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100000"/>
              </a:lnSpc>
              <a:spcBef>
                <a:spcPts val="0"/>
              </a:spcBef>
              <a:spcAft>
                <a:spcPts val="0"/>
              </a:spcAft>
              <a:buClr>
                <a:srgbClr val="000000"/>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2pPr>
            <a:lvl3pPr marL="1371600" marR="0" lvl="2"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3pPr>
            <a:lvl4pPr marL="1828800" marR="0" lvl="3"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4pPr>
            <a:lvl5pPr marL="2286000" marR="0" lvl="4"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5pPr>
            <a:lvl6pPr marL="2743200" marR="0" lvl="5"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_Graphic with title 1">
  <p:cSld name="1_Graphic with title 1">
    <p:spTree>
      <p:nvGrpSpPr>
        <p:cNvPr id="1" name="Shape 728"/>
        <p:cNvGrpSpPr/>
        <p:nvPr/>
      </p:nvGrpSpPr>
      <p:grpSpPr>
        <a:xfrm>
          <a:off x="0" y="0"/>
          <a:ext cx="0" cy="0"/>
          <a:chOff x="0" y="0"/>
          <a:chExt cx="0" cy="0"/>
        </a:xfrm>
      </p:grpSpPr>
      <p:sp>
        <p:nvSpPr>
          <p:cNvPr id="729" name="Google Shape;729;p130"/>
          <p:cNvSpPr>
            <a:spLocks noGrp="1"/>
          </p:cNvSpPr>
          <p:nvPr>
            <p:ph type="pic" idx="2"/>
          </p:nvPr>
        </p:nvSpPr>
        <p:spPr>
          <a:xfrm>
            <a:off x="0" y="219127"/>
            <a:ext cx="5398451" cy="6934100"/>
          </a:xfrm>
          <a:prstGeom prst="rect">
            <a:avLst/>
          </a:prstGeom>
          <a:noFill/>
          <a:ln>
            <a:noFill/>
          </a:ln>
        </p:spPr>
      </p:sp>
      <p:sp>
        <p:nvSpPr>
          <p:cNvPr id="730" name="Google Shape;730;p130"/>
          <p:cNvSpPr txBox="1">
            <a:spLocks noGrp="1"/>
          </p:cNvSpPr>
          <p:nvPr>
            <p:ph type="body" idx="1"/>
          </p:nvPr>
        </p:nvSpPr>
        <p:spPr>
          <a:xfrm>
            <a:off x="6096000" y="989761"/>
            <a:ext cx="5471584"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100000"/>
              </a:lnSpc>
              <a:spcBef>
                <a:spcPts val="0"/>
              </a:spcBef>
              <a:spcAft>
                <a:spcPts val="0"/>
              </a:spcAft>
              <a:buClr>
                <a:srgbClr val="000000"/>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2pPr>
            <a:lvl3pPr marL="1371600" marR="0" lvl="2"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3pPr>
            <a:lvl4pPr marL="1828800" marR="0" lvl="3"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4pPr>
            <a:lvl5pPr marL="2286000" marR="0" lvl="4"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5pPr>
            <a:lvl6pPr marL="2743200" marR="0" lvl="5"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9pPr>
          </a:lstStyle>
          <a:p>
            <a:endParaRPr/>
          </a:p>
        </p:txBody>
      </p:sp>
      <p:sp>
        <p:nvSpPr>
          <p:cNvPr id="731" name="Google Shape;731;p130"/>
          <p:cNvSpPr txBox="1">
            <a:spLocks noGrp="1"/>
          </p:cNvSpPr>
          <p:nvPr>
            <p:ph type="body" idx="3"/>
          </p:nvPr>
        </p:nvSpPr>
        <p:spPr>
          <a:xfrm>
            <a:off x="6096000" y="1818343"/>
            <a:ext cx="5471584"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100000"/>
              </a:lnSpc>
              <a:spcBef>
                <a:spcPts val="0"/>
              </a:spcBef>
              <a:spcAft>
                <a:spcPts val="0"/>
              </a:spcAft>
              <a:buClr>
                <a:srgbClr val="000000"/>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2pPr>
            <a:lvl3pPr marL="1371600" marR="0" lvl="2"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3pPr>
            <a:lvl4pPr marL="1828800" marR="0" lvl="3"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4pPr>
            <a:lvl5pPr marL="2286000" marR="0" lvl="4"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5pPr>
            <a:lvl6pPr marL="2743200" marR="0" lvl="5"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lear">
  <p:cSld name="Clear">
    <p:spTree>
      <p:nvGrpSpPr>
        <p:cNvPr id="1" name="Shape 732"/>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Graphic with title 1">
  <p:cSld name="Graphic with title 1">
    <p:spTree>
      <p:nvGrpSpPr>
        <p:cNvPr id="1" name="Shape 733"/>
        <p:cNvGrpSpPr/>
        <p:nvPr/>
      </p:nvGrpSpPr>
      <p:grpSpPr>
        <a:xfrm>
          <a:off x="0" y="0"/>
          <a:ext cx="0" cy="0"/>
          <a:chOff x="0" y="0"/>
          <a:chExt cx="0" cy="0"/>
        </a:xfrm>
      </p:grpSpPr>
      <p:sp>
        <p:nvSpPr>
          <p:cNvPr id="734" name="Google Shape;734;p132"/>
          <p:cNvSpPr>
            <a:spLocks noGrp="1"/>
          </p:cNvSpPr>
          <p:nvPr>
            <p:ph type="pic" idx="2"/>
          </p:nvPr>
        </p:nvSpPr>
        <p:spPr>
          <a:xfrm>
            <a:off x="0" y="219127"/>
            <a:ext cx="5398451" cy="6934100"/>
          </a:xfrm>
          <a:prstGeom prst="rect">
            <a:avLst/>
          </a:prstGeom>
          <a:noFill/>
          <a:ln>
            <a:noFill/>
          </a:ln>
        </p:spPr>
      </p:sp>
      <p:sp>
        <p:nvSpPr>
          <p:cNvPr id="735" name="Google Shape;735;p132"/>
          <p:cNvSpPr txBox="1">
            <a:spLocks noGrp="1"/>
          </p:cNvSpPr>
          <p:nvPr>
            <p:ph type="body" idx="1"/>
          </p:nvPr>
        </p:nvSpPr>
        <p:spPr>
          <a:xfrm>
            <a:off x="6096000" y="989761"/>
            <a:ext cx="5471584"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36" name="Google Shape;736;p132"/>
          <p:cNvSpPr txBox="1">
            <a:spLocks noGrp="1"/>
          </p:cNvSpPr>
          <p:nvPr>
            <p:ph type="body" idx="3"/>
          </p:nvPr>
        </p:nvSpPr>
        <p:spPr>
          <a:xfrm>
            <a:off x="6096000" y="1818343"/>
            <a:ext cx="5471584"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Graphic with title 2">
  <p:cSld name="Graphic with title 2">
    <p:spTree>
      <p:nvGrpSpPr>
        <p:cNvPr id="1" name="Shape 737"/>
        <p:cNvGrpSpPr/>
        <p:nvPr/>
      </p:nvGrpSpPr>
      <p:grpSpPr>
        <a:xfrm>
          <a:off x="0" y="0"/>
          <a:ext cx="0" cy="0"/>
          <a:chOff x="0" y="0"/>
          <a:chExt cx="0" cy="0"/>
        </a:xfrm>
      </p:grpSpPr>
      <p:sp>
        <p:nvSpPr>
          <p:cNvPr id="738" name="Google Shape;738;p133"/>
          <p:cNvSpPr>
            <a:spLocks noGrp="1"/>
          </p:cNvSpPr>
          <p:nvPr>
            <p:ph type="pic" idx="2"/>
          </p:nvPr>
        </p:nvSpPr>
        <p:spPr>
          <a:xfrm>
            <a:off x="4898367" y="-706536"/>
            <a:ext cx="7418239" cy="7400153"/>
          </a:xfrm>
          <a:prstGeom prst="rect">
            <a:avLst/>
          </a:prstGeom>
          <a:noFill/>
          <a:ln>
            <a:noFill/>
          </a:ln>
        </p:spPr>
      </p:sp>
      <p:sp>
        <p:nvSpPr>
          <p:cNvPr id="739" name="Google Shape;739;p133"/>
          <p:cNvSpPr txBox="1">
            <a:spLocks noGrp="1"/>
          </p:cNvSpPr>
          <p:nvPr>
            <p:ph type="body" idx="1"/>
          </p:nvPr>
        </p:nvSpPr>
        <p:spPr>
          <a:xfrm>
            <a:off x="624417" y="989761"/>
            <a:ext cx="5471584"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40" name="Google Shape;740;p133"/>
          <p:cNvSpPr txBox="1">
            <a:spLocks noGrp="1"/>
          </p:cNvSpPr>
          <p:nvPr>
            <p:ph type="body" idx="3"/>
          </p:nvPr>
        </p:nvSpPr>
        <p:spPr>
          <a:xfrm>
            <a:off x="624417" y="1818343"/>
            <a:ext cx="5471584"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Graphic with title 3">
  <p:cSld name="Graphic with title 3">
    <p:spTree>
      <p:nvGrpSpPr>
        <p:cNvPr id="1" name="Shape 741"/>
        <p:cNvGrpSpPr/>
        <p:nvPr/>
      </p:nvGrpSpPr>
      <p:grpSpPr>
        <a:xfrm>
          <a:off x="0" y="0"/>
          <a:ext cx="0" cy="0"/>
          <a:chOff x="0" y="0"/>
          <a:chExt cx="0" cy="0"/>
        </a:xfrm>
      </p:grpSpPr>
      <p:sp>
        <p:nvSpPr>
          <p:cNvPr id="742" name="Google Shape;742;p134"/>
          <p:cNvSpPr>
            <a:spLocks noGrp="1"/>
          </p:cNvSpPr>
          <p:nvPr>
            <p:ph type="pic" idx="2"/>
          </p:nvPr>
        </p:nvSpPr>
        <p:spPr>
          <a:xfrm>
            <a:off x="4775079" y="0"/>
            <a:ext cx="7418239" cy="6467624"/>
          </a:xfrm>
          <a:prstGeom prst="rect">
            <a:avLst/>
          </a:prstGeom>
          <a:noFill/>
          <a:ln>
            <a:noFill/>
          </a:ln>
        </p:spPr>
      </p:sp>
      <p:sp>
        <p:nvSpPr>
          <p:cNvPr id="743" name="Google Shape;743;p134"/>
          <p:cNvSpPr txBox="1">
            <a:spLocks noGrp="1"/>
          </p:cNvSpPr>
          <p:nvPr>
            <p:ph type="body" idx="1"/>
          </p:nvPr>
        </p:nvSpPr>
        <p:spPr>
          <a:xfrm>
            <a:off x="624417" y="989761"/>
            <a:ext cx="5471584"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44" name="Google Shape;744;p134"/>
          <p:cNvSpPr txBox="1">
            <a:spLocks noGrp="1"/>
          </p:cNvSpPr>
          <p:nvPr>
            <p:ph type="body" idx="3"/>
          </p:nvPr>
        </p:nvSpPr>
        <p:spPr>
          <a:xfrm>
            <a:off x="624417" y="1818343"/>
            <a:ext cx="5471584"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Graphic with title 4">
  <p:cSld name="Graphic with title 4">
    <p:spTree>
      <p:nvGrpSpPr>
        <p:cNvPr id="1" name="Shape 745"/>
        <p:cNvGrpSpPr/>
        <p:nvPr/>
      </p:nvGrpSpPr>
      <p:grpSpPr>
        <a:xfrm>
          <a:off x="0" y="0"/>
          <a:ext cx="0" cy="0"/>
          <a:chOff x="0" y="0"/>
          <a:chExt cx="0" cy="0"/>
        </a:xfrm>
      </p:grpSpPr>
      <p:sp>
        <p:nvSpPr>
          <p:cNvPr id="746" name="Google Shape;746;p135"/>
          <p:cNvSpPr>
            <a:spLocks noGrp="1"/>
          </p:cNvSpPr>
          <p:nvPr>
            <p:ph type="pic" idx="2"/>
          </p:nvPr>
        </p:nvSpPr>
        <p:spPr>
          <a:xfrm>
            <a:off x="4898367" y="-461577"/>
            <a:ext cx="7418239" cy="7400153"/>
          </a:xfrm>
          <a:prstGeom prst="rect">
            <a:avLst/>
          </a:prstGeom>
          <a:noFill/>
          <a:ln>
            <a:noFill/>
          </a:ln>
        </p:spPr>
      </p:sp>
      <p:sp>
        <p:nvSpPr>
          <p:cNvPr id="747" name="Google Shape;747;p135"/>
          <p:cNvSpPr txBox="1">
            <a:spLocks noGrp="1"/>
          </p:cNvSpPr>
          <p:nvPr>
            <p:ph type="body" idx="1"/>
          </p:nvPr>
        </p:nvSpPr>
        <p:spPr>
          <a:xfrm>
            <a:off x="62977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48" name="Google Shape;748;p135"/>
          <p:cNvSpPr txBox="1">
            <a:spLocks noGrp="1"/>
          </p:cNvSpPr>
          <p:nvPr>
            <p:ph type="body" idx="3"/>
          </p:nvPr>
        </p:nvSpPr>
        <p:spPr>
          <a:xfrm>
            <a:off x="62977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ncept graphic 1">
  <p:cSld name="Concept graphic 1">
    <p:spTree>
      <p:nvGrpSpPr>
        <p:cNvPr id="1" name="Shape 749"/>
        <p:cNvGrpSpPr/>
        <p:nvPr/>
      </p:nvGrpSpPr>
      <p:grpSpPr>
        <a:xfrm>
          <a:off x="0" y="0"/>
          <a:ext cx="0" cy="0"/>
          <a:chOff x="0" y="0"/>
          <a:chExt cx="0" cy="0"/>
        </a:xfrm>
      </p:grpSpPr>
      <p:sp>
        <p:nvSpPr>
          <p:cNvPr id="750" name="Google Shape;750;p136"/>
          <p:cNvSpPr>
            <a:spLocks noGrp="1"/>
          </p:cNvSpPr>
          <p:nvPr>
            <p:ph type="pic" idx="2"/>
          </p:nvPr>
        </p:nvSpPr>
        <p:spPr>
          <a:xfrm>
            <a:off x="-12743" y="-819120"/>
            <a:ext cx="12169663" cy="7450448"/>
          </a:xfrm>
          <a:prstGeom prst="rect">
            <a:avLst/>
          </a:prstGeom>
          <a:no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ncept graphic 2">
  <p:cSld name="Concept graphic 2">
    <p:spTree>
      <p:nvGrpSpPr>
        <p:cNvPr id="1" name="Shape 751"/>
        <p:cNvGrpSpPr/>
        <p:nvPr/>
      </p:nvGrpSpPr>
      <p:grpSpPr>
        <a:xfrm>
          <a:off x="0" y="0"/>
          <a:ext cx="0" cy="0"/>
          <a:chOff x="0" y="0"/>
          <a:chExt cx="0" cy="0"/>
        </a:xfrm>
      </p:grpSpPr>
      <p:sp>
        <p:nvSpPr>
          <p:cNvPr id="752" name="Google Shape;752;p137"/>
          <p:cNvSpPr>
            <a:spLocks noGrp="1"/>
          </p:cNvSpPr>
          <p:nvPr>
            <p:ph type="pic" idx="2"/>
          </p:nvPr>
        </p:nvSpPr>
        <p:spPr>
          <a:xfrm>
            <a:off x="1" y="0"/>
            <a:ext cx="12156920" cy="6628299"/>
          </a:xfrm>
          <a:prstGeom prst="rect">
            <a:avLst/>
          </a:prstGeom>
          <a:no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oncept graphic 3">
  <p:cSld name="Concept graphic 3">
    <p:spTree>
      <p:nvGrpSpPr>
        <p:cNvPr id="1" name="Shape 753"/>
        <p:cNvGrpSpPr/>
        <p:nvPr/>
      </p:nvGrpSpPr>
      <p:grpSpPr>
        <a:xfrm>
          <a:off x="0" y="0"/>
          <a:ext cx="0" cy="0"/>
          <a:chOff x="0" y="0"/>
          <a:chExt cx="0" cy="0"/>
        </a:xfrm>
      </p:grpSpPr>
      <p:sp>
        <p:nvSpPr>
          <p:cNvPr id="754" name="Google Shape;754;p138"/>
          <p:cNvSpPr>
            <a:spLocks noGrp="1"/>
          </p:cNvSpPr>
          <p:nvPr>
            <p:ph type="pic" idx="2"/>
          </p:nvPr>
        </p:nvSpPr>
        <p:spPr>
          <a:xfrm>
            <a:off x="4" y="1"/>
            <a:ext cx="12156919" cy="4719767"/>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lear">
  <p:cSld name="Clear">
    <p:spTree>
      <p:nvGrpSpPr>
        <p:cNvPr id="1" name="Shape 62"/>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oncept graphic 4">
  <p:cSld name="Concept graphic 4">
    <p:spTree>
      <p:nvGrpSpPr>
        <p:cNvPr id="1" name="Shape 755"/>
        <p:cNvGrpSpPr/>
        <p:nvPr/>
      </p:nvGrpSpPr>
      <p:grpSpPr>
        <a:xfrm>
          <a:off x="0" y="0"/>
          <a:ext cx="0" cy="0"/>
          <a:chOff x="0" y="0"/>
          <a:chExt cx="0" cy="0"/>
        </a:xfrm>
      </p:grpSpPr>
      <p:sp>
        <p:nvSpPr>
          <p:cNvPr id="756" name="Google Shape;756;p139"/>
          <p:cNvSpPr>
            <a:spLocks noGrp="1"/>
          </p:cNvSpPr>
          <p:nvPr>
            <p:ph type="pic" idx="2"/>
          </p:nvPr>
        </p:nvSpPr>
        <p:spPr>
          <a:xfrm>
            <a:off x="-13635" y="-5335"/>
            <a:ext cx="12471072" cy="6021821"/>
          </a:xfrm>
          <a:prstGeom prst="rect">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cept graphic 5">
  <p:cSld name="Concept graphic 5">
    <p:spTree>
      <p:nvGrpSpPr>
        <p:cNvPr id="1" name="Shape 757"/>
        <p:cNvGrpSpPr/>
        <p:nvPr/>
      </p:nvGrpSpPr>
      <p:grpSpPr>
        <a:xfrm>
          <a:off x="0" y="0"/>
          <a:ext cx="0" cy="0"/>
          <a:chOff x="0" y="0"/>
          <a:chExt cx="0" cy="0"/>
        </a:xfrm>
      </p:grpSpPr>
      <p:sp>
        <p:nvSpPr>
          <p:cNvPr id="758" name="Google Shape;758;p140"/>
          <p:cNvSpPr>
            <a:spLocks noGrp="1"/>
          </p:cNvSpPr>
          <p:nvPr>
            <p:ph type="pic" idx="2"/>
          </p:nvPr>
        </p:nvSpPr>
        <p:spPr>
          <a:xfrm>
            <a:off x="1" y="494108"/>
            <a:ext cx="12448915" cy="5788955"/>
          </a:xfrm>
          <a:prstGeom prst="rect">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Midle title ">
  <p:cSld name="Midle title ">
    <p:spTree>
      <p:nvGrpSpPr>
        <p:cNvPr id="1" name="Shape 759"/>
        <p:cNvGrpSpPr/>
        <p:nvPr/>
      </p:nvGrpSpPr>
      <p:grpSpPr>
        <a:xfrm>
          <a:off x="0" y="0"/>
          <a:ext cx="0" cy="0"/>
          <a:chOff x="0" y="0"/>
          <a:chExt cx="0" cy="0"/>
        </a:xfrm>
      </p:grpSpPr>
      <p:sp>
        <p:nvSpPr>
          <p:cNvPr id="760" name="Google Shape;760;p141"/>
          <p:cNvSpPr txBox="1">
            <a:spLocks noGrp="1"/>
          </p:cNvSpPr>
          <p:nvPr>
            <p:ph type="body" idx="1"/>
          </p:nvPr>
        </p:nvSpPr>
        <p:spPr>
          <a:xfrm>
            <a:off x="635164" y="3231595"/>
            <a:ext cx="5551276"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61" name="Google Shape;761;p141"/>
          <p:cNvSpPr txBox="1">
            <a:spLocks noGrp="1"/>
          </p:cNvSpPr>
          <p:nvPr>
            <p:ph type="body" idx="2"/>
          </p:nvPr>
        </p:nvSpPr>
        <p:spPr>
          <a:xfrm>
            <a:off x="635164" y="4060176"/>
            <a:ext cx="5551276"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op left title">
  <p:cSld name="Top left title">
    <p:spTree>
      <p:nvGrpSpPr>
        <p:cNvPr id="1" name="Shape 762"/>
        <p:cNvGrpSpPr/>
        <p:nvPr/>
      </p:nvGrpSpPr>
      <p:grpSpPr>
        <a:xfrm>
          <a:off x="0" y="0"/>
          <a:ext cx="0" cy="0"/>
          <a:chOff x="0" y="0"/>
          <a:chExt cx="0" cy="0"/>
        </a:xfrm>
      </p:grpSpPr>
      <p:sp>
        <p:nvSpPr>
          <p:cNvPr id="763" name="Google Shape;763;p142"/>
          <p:cNvSpPr txBox="1">
            <a:spLocks noGrp="1"/>
          </p:cNvSpPr>
          <p:nvPr>
            <p:ph type="body" idx="1"/>
          </p:nvPr>
        </p:nvSpPr>
        <p:spPr>
          <a:xfrm>
            <a:off x="62977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64" name="Google Shape;764;p142"/>
          <p:cNvSpPr txBox="1">
            <a:spLocks noGrp="1"/>
          </p:cNvSpPr>
          <p:nvPr>
            <p:ph type="body" idx="2"/>
          </p:nvPr>
        </p:nvSpPr>
        <p:spPr>
          <a:xfrm>
            <a:off x="62977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op center title">
  <p:cSld name="Top center title">
    <p:spTree>
      <p:nvGrpSpPr>
        <p:cNvPr id="1" name="Shape 765"/>
        <p:cNvGrpSpPr/>
        <p:nvPr/>
      </p:nvGrpSpPr>
      <p:grpSpPr>
        <a:xfrm>
          <a:off x="0" y="0"/>
          <a:ext cx="0" cy="0"/>
          <a:chOff x="0" y="0"/>
          <a:chExt cx="0" cy="0"/>
        </a:xfrm>
      </p:grpSpPr>
      <p:sp>
        <p:nvSpPr>
          <p:cNvPr id="766" name="Google Shape;766;p143"/>
          <p:cNvSpPr txBox="1">
            <a:spLocks noGrp="1"/>
          </p:cNvSpPr>
          <p:nvPr>
            <p:ph type="body" idx="1"/>
          </p:nvPr>
        </p:nvSpPr>
        <p:spPr>
          <a:xfrm>
            <a:off x="332943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67" name="Google Shape;767;p143"/>
          <p:cNvSpPr txBox="1">
            <a:spLocks noGrp="1"/>
          </p:cNvSpPr>
          <p:nvPr>
            <p:ph type="body" idx="2"/>
          </p:nvPr>
        </p:nvSpPr>
        <p:spPr>
          <a:xfrm>
            <a:off x="332943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3_Top center title">
  <p:cSld name="13_Top center title">
    <p:spTree>
      <p:nvGrpSpPr>
        <p:cNvPr id="1" name="Shape 768"/>
        <p:cNvGrpSpPr/>
        <p:nvPr/>
      </p:nvGrpSpPr>
      <p:grpSpPr>
        <a:xfrm>
          <a:off x="0" y="0"/>
          <a:ext cx="0" cy="0"/>
          <a:chOff x="0" y="0"/>
          <a:chExt cx="0" cy="0"/>
        </a:xfrm>
      </p:grpSpPr>
      <p:sp>
        <p:nvSpPr>
          <p:cNvPr id="769" name="Google Shape;769;p144"/>
          <p:cNvSpPr txBox="1">
            <a:spLocks noGrp="1"/>
          </p:cNvSpPr>
          <p:nvPr>
            <p:ph type="body" idx="1"/>
          </p:nvPr>
        </p:nvSpPr>
        <p:spPr>
          <a:xfrm>
            <a:off x="332943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70" name="Google Shape;770;p144"/>
          <p:cNvSpPr txBox="1">
            <a:spLocks noGrp="1"/>
          </p:cNvSpPr>
          <p:nvPr>
            <p:ph type="body" idx="2"/>
          </p:nvPr>
        </p:nvSpPr>
        <p:spPr>
          <a:xfrm>
            <a:off x="332943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771" name="Google Shape;771;p144" descr="New Macbook Silver.png"/>
          <p:cNvPicPr preferRelativeResize="0"/>
          <p:nvPr/>
        </p:nvPicPr>
        <p:blipFill rotWithShape="1">
          <a:blip r:embed="rId2">
            <a:alphaModFix/>
          </a:blip>
          <a:srcRect/>
          <a:stretch/>
        </p:blipFill>
        <p:spPr>
          <a:xfrm>
            <a:off x="624417" y="2628432"/>
            <a:ext cx="5960632" cy="3490232"/>
          </a:xfrm>
          <a:prstGeom prst="rect">
            <a:avLst/>
          </a:prstGeom>
          <a:noFill/>
          <a:ln>
            <a:noFill/>
          </a:ln>
        </p:spPr>
      </p:pic>
      <p:sp>
        <p:nvSpPr>
          <p:cNvPr id="772" name="Google Shape;772;p144"/>
          <p:cNvSpPr>
            <a:spLocks noGrp="1"/>
          </p:cNvSpPr>
          <p:nvPr>
            <p:ph type="pic" idx="3"/>
          </p:nvPr>
        </p:nvSpPr>
        <p:spPr>
          <a:xfrm>
            <a:off x="1309665" y="2882744"/>
            <a:ext cx="4548553" cy="2872153"/>
          </a:xfrm>
          <a:prstGeom prst="rect">
            <a:avLst/>
          </a:prstGeom>
          <a:no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_Top left title">
  <p:cSld name="1_Top left title">
    <p:spTree>
      <p:nvGrpSpPr>
        <p:cNvPr id="1" name="Shape 773"/>
        <p:cNvGrpSpPr/>
        <p:nvPr/>
      </p:nvGrpSpPr>
      <p:grpSpPr>
        <a:xfrm>
          <a:off x="0" y="0"/>
          <a:ext cx="0" cy="0"/>
          <a:chOff x="0" y="0"/>
          <a:chExt cx="0" cy="0"/>
        </a:xfrm>
      </p:grpSpPr>
      <p:sp>
        <p:nvSpPr>
          <p:cNvPr id="774" name="Google Shape;774;p145"/>
          <p:cNvSpPr txBox="1">
            <a:spLocks noGrp="1"/>
          </p:cNvSpPr>
          <p:nvPr>
            <p:ph type="body" idx="1"/>
          </p:nvPr>
        </p:nvSpPr>
        <p:spPr>
          <a:xfrm>
            <a:off x="62977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75" name="Google Shape;775;p145"/>
          <p:cNvSpPr txBox="1">
            <a:spLocks noGrp="1"/>
          </p:cNvSpPr>
          <p:nvPr>
            <p:ph type="body" idx="2"/>
          </p:nvPr>
        </p:nvSpPr>
        <p:spPr>
          <a:xfrm>
            <a:off x="62977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grpSp>
        <p:nvGrpSpPr>
          <p:cNvPr id="776" name="Google Shape;776;p145"/>
          <p:cNvGrpSpPr/>
          <p:nvPr/>
        </p:nvGrpSpPr>
        <p:grpSpPr>
          <a:xfrm>
            <a:off x="6907316" y="497272"/>
            <a:ext cx="4008056" cy="5937596"/>
            <a:chOff x="0" y="0"/>
            <a:chExt cx="6591304" cy="9765730"/>
          </a:xfrm>
        </p:grpSpPr>
        <p:pic>
          <p:nvPicPr>
            <p:cNvPr id="777" name="Google Shape;777;p145"/>
            <p:cNvPicPr preferRelativeResize="0"/>
            <p:nvPr/>
          </p:nvPicPr>
          <p:blipFill rotWithShape="1">
            <a:blip r:embed="rId2">
              <a:alphaModFix/>
            </a:blip>
            <a:srcRect/>
            <a:stretch/>
          </p:blipFill>
          <p:spPr>
            <a:xfrm>
              <a:off x="0" y="0"/>
              <a:ext cx="6591304" cy="9765730"/>
            </a:xfrm>
            <a:prstGeom prst="rect">
              <a:avLst/>
            </a:prstGeom>
            <a:noFill/>
            <a:ln>
              <a:noFill/>
            </a:ln>
          </p:spPr>
        </p:pic>
        <p:sp>
          <p:nvSpPr>
            <p:cNvPr id="778" name="Google Shape;778;p145"/>
            <p:cNvSpPr/>
            <p:nvPr/>
          </p:nvSpPr>
          <p:spPr>
            <a:xfrm>
              <a:off x="363079" y="954047"/>
              <a:ext cx="5879097" cy="7806214"/>
            </a:xfrm>
            <a:prstGeom prst="rect">
              <a:avLst/>
            </a:prstGeom>
            <a:solidFill>
              <a:srgbClr val="606060"/>
            </a:solidFill>
            <a:ln w="25400" cap="flat" cmpd="sng">
              <a:solidFill>
                <a:srgbClr val="000000">
                  <a:alpha val="0"/>
                </a:srgbClr>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300"/>
                <a:buFont typeface="Arial"/>
                <a:buNone/>
              </a:pPr>
              <a:endParaRPr sz="5300" b="0" i="0" u="none" strike="noStrike" cap="none">
                <a:solidFill>
                  <a:srgbClr val="FFFFFF"/>
                </a:solidFill>
                <a:latin typeface="Calibri"/>
                <a:ea typeface="Calibri"/>
                <a:cs typeface="Calibri"/>
                <a:sym typeface="Calibri"/>
              </a:endParaRPr>
            </a:p>
          </p:txBody>
        </p:sp>
      </p:grpSp>
      <p:sp>
        <p:nvSpPr>
          <p:cNvPr id="779" name="Google Shape;779;p145"/>
          <p:cNvSpPr>
            <a:spLocks noGrp="1"/>
          </p:cNvSpPr>
          <p:nvPr>
            <p:ph type="pic" idx="3"/>
          </p:nvPr>
        </p:nvSpPr>
        <p:spPr>
          <a:xfrm>
            <a:off x="7128099" y="1077336"/>
            <a:ext cx="3574976" cy="4746204"/>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2_Top center title">
  <p:cSld name="12_Top center title">
    <p:spTree>
      <p:nvGrpSpPr>
        <p:cNvPr id="1" name="Shape 780"/>
        <p:cNvGrpSpPr/>
        <p:nvPr/>
      </p:nvGrpSpPr>
      <p:grpSpPr>
        <a:xfrm>
          <a:off x="0" y="0"/>
          <a:ext cx="0" cy="0"/>
          <a:chOff x="0" y="0"/>
          <a:chExt cx="0" cy="0"/>
        </a:xfrm>
      </p:grpSpPr>
      <p:sp>
        <p:nvSpPr>
          <p:cNvPr id="781" name="Google Shape;781;p146"/>
          <p:cNvSpPr txBox="1">
            <a:spLocks noGrp="1"/>
          </p:cNvSpPr>
          <p:nvPr>
            <p:ph type="body" idx="1"/>
          </p:nvPr>
        </p:nvSpPr>
        <p:spPr>
          <a:xfrm>
            <a:off x="332943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82" name="Google Shape;782;p146"/>
          <p:cNvSpPr txBox="1">
            <a:spLocks noGrp="1"/>
          </p:cNvSpPr>
          <p:nvPr>
            <p:ph type="body" idx="2"/>
          </p:nvPr>
        </p:nvSpPr>
        <p:spPr>
          <a:xfrm>
            <a:off x="332943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83" name="Google Shape;783;p146"/>
          <p:cNvSpPr>
            <a:spLocks noGrp="1"/>
          </p:cNvSpPr>
          <p:nvPr>
            <p:ph type="pic" idx="3"/>
          </p:nvPr>
        </p:nvSpPr>
        <p:spPr>
          <a:xfrm>
            <a:off x="6256285" y="2409093"/>
            <a:ext cx="5248843" cy="3306280"/>
          </a:xfrm>
          <a:prstGeom prst="rect">
            <a:avLst/>
          </a:prstGeom>
          <a:noFill/>
          <a:ln>
            <a:noFill/>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4_Top center title">
  <p:cSld name="14_Top center title">
    <p:spTree>
      <p:nvGrpSpPr>
        <p:cNvPr id="1" name="Shape 784"/>
        <p:cNvGrpSpPr/>
        <p:nvPr/>
      </p:nvGrpSpPr>
      <p:grpSpPr>
        <a:xfrm>
          <a:off x="0" y="0"/>
          <a:ext cx="0" cy="0"/>
          <a:chOff x="0" y="0"/>
          <a:chExt cx="0" cy="0"/>
        </a:xfrm>
      </p:grpSpPr>
      <p:sp>
        <p:nvSpPr>
          <p:cNvPr id="785" name="Google Shape;785;p147"/>
          <p:cNvSpPr txBox="1">
            <a:spLocks noGrp="1"/>
          </p:cNvSpPr>
          <p:nvPr>
            <p:ph type="body" idx="1"/>
          </p:nvPr>
        </p:nvSpPr>
        <p:spPr>
          <a:xfrm>
            <a:off x="332943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86" name="Google Shape;786;p147"/>
          <p:cNvSpPr txBox="1">
            <a:spLocks noGrp="1"/>
          </p:cNvSpPr>
          <p:nvPr>
            <p:ph type="body" idx="2"/>
          </p:nvPr>
        </p:nvSpPr>
        <p:spPr>
          <a:xfrm>
            <a:off x="332943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87" name="Google Shape;787;p147"/>
          <p:cNvSpPr>
            <a:spLocks noGrp="1"/>
          </p:cNvSpPr>
          <p:nvPr>
            <p:ph type="pic" idx="3"/>
          </p:nvPr>
        </p:nvSpPr>
        <p:spPr>
          <a:xfrm>
            <a:off x="722679" y="2409093"/>
            <a:ext cx="5248843" cy="3306280"/>
          </a:xfrm>
          <a:prstGeom prst="rect">
            <a:avLst/>
          </a:prstGeom>
          <a:no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5_Top center title">
  <p:cSld name="5_Top center title">
    <p:spTree>
      <p:nvGrpSpPr>
        <p:cNvPr id="1" name="Shape 788"/>
        <p:cNvGrpSpPr/>
        <p:nvPr/>
      </p:nvGrpSpPr>
      <p:grpSpPr>
        <a:xfrm>
          <a:off x="0" y="0"/>
          <a:ext cx="0" cy="0"/>
          <a:chOff x="0" y="0"/>
          <a:chExt cx="0" cy="0"/>
        </a:xfrm>
      </p:grpSpPr>
      <p:sp>
        <p:nvSpPr>
          <p:cNvPr id="789" name="Google Shape;789;p148"/>
          <p:cNvSpPr txBox="1">
            <a:spLocks noGrp="1"/>
          </p:cNvSpPr>
          <p:nvPr>
            <p:ph type="body" idx="1"/>
          </p:nvPr>
        </p:nvSpPr>
        <p:spPr>
          <a:xfrm>
            <a:off x="332943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90" name="Google Shape;790;p148"/>
          <p:cNvSpPr txBox="1">
            <a:spLocks noGrp="1"/>
          </p:cNvSpPr>
          <p:nvPr>
            <p:ph type="body" idx="2"/>
          </p:nvPr>
        </p:nvSpPr>
        <p:spPr>
          <a:xfrm>
            <a:off x="332943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91" name="Google Shape;791;p148"/>
          <p:cNvSpPr>
            <a:spLocks noGrp="1"/>
          </p:cNvSpPr>
          <p:nvPr>
            <p:ph type="pic" idx="3"/>
          </p:nvPr>
        </p:nvSpPr>
        <p:spPr>
          <a:xfrm>
            <a:off x="0" y="1875695"/>
            <a:ext cx="12192000" cy="4982305"/>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Graphic with title 1">
  <p:cSld name="Graphic with title 1">
    <p:spTree>
      <p:nvGrpSpPr>
        <p:cNvPr id="1" name="Shape 63"/>
        <p:cNvGrpSpPr/>
        <p:nvPr/>
      </p:nvGrpSpPr>
      <p:grpSpPr>
        <a:xfrm>
          <a:off x="0" y="0"/>
          <a:ext cx="0" cy="0"/>
          <a:chOff x="0" y="0"/>
          <a:chExt cx="0" cy="0"/>
        </a:xfrm>
      </p:grpSpPr>
      <p:sp>
        <p:nvSpPr>
          <p:cNvPr id="64" name="Google Shape;64;p11"/>
          <p:cNvSpPr>
            <a:spLocks noGrp="1"/>
          </p:cNvSpPr>
          <p:nvPr>
            <p:ph type="pic" idx="2"/>
          </p:nvPr>
        </p:nvSpPr>
        <p:spPr>
          <a:xfrm>
            <a:off x="0" y="219127"/>
            <a:ext cx="5398451" cy="6934100"/>
          </a:xfrm>
          <a:prstGeom prst="rect">
            <a:avLst/>
          </a:prstGeom>
          <a:noFill/>
          <a:ln>
            <a:noFill/>
          </a:ln>
        </p:spPr>
      </p:sp>
      <p:sp>
        <p:nvSpPr>
          <p:cNvPr id="65" name="Google Shape;65;p11"/>
          <p:cNvSpPr txBox="1">
            <a:spLocks noGrp="1"/>
          </p:cNvSpPr>
          <p:nvPr>
            <p:ph type="body" idx="1"/>
          </p:nvPr>
        </p:nvSpPr>
        <p:spPr>
          <a:xfrm>
            <a:off x="6096000" y="989761"/>
            <a:ext cx="5471584"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6" name="Google Shape;66;p11"/>
          <p:cNvSpPr txBox="1">
            <a:spLocks noGrp="1"/>
          </p:cNvSpPr>
          <p:nvPr>
            <p:ph type="body" idx="3"/>
          </p:nvPr>
        </p:nvSpPr>
        <p:spPr>
          <a:xfrm>
            <a:off x="6096000" y="1818343"/>
            <a:ext cx="5471584"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6_Top center title">
  <p:cSld name="6_Top center title">
    <p:spTree>
      <p:nvGrpSpPr>
        <p:cNvPr id="1" name="Shape 792"/>
        <p:cNvGrpSpPr/>
        <p:nvPr/>
      </p:nvGrpSpPr>
      <p:grpSpPr>
        <a:xfrm>
          <a:off x="0" y="0"/>
          <a:ext cx="0" cy="0"/>
          <a:chOff x="0" y="0"/>
          <a:chExt cx="0" cy="0"/>
        </a:xfrm>
      </p:grpSpPr>
      <p:sp>
        <p:nvSpPr>
          <p:cNvPr id="793" name="Google Shape;793;p149"/>
          <p:cNvSpPr txBox="1">
            <a:spLocks noGrp="1"/>
          </p:cNvSpPr>
          <p:nvPr>
            <p:ph type="body" idx="1"/>
          </p:nvPr>
        </p:nvSpPr>
        <p:spPr>
          <a:xfrm>
            <a:off x="332943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94" name="Google Shape;794;p149"/>
          <p:cNvSpPr txBox="1">
            <a:spLocks noGrp="1"/>
          </p:cNvSpPr>
          <p:nvPr>
            <p:ph type="body" idx="2"/>
          </p:nvPr>
        </p:nvSpPr>
        <p:spPr>
          <a:xfrm>
            <a:off x="332943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95" name="Google Shape;795;p149"/>
          <p:cNvSpPr>
            <a:spLocks noGrp="1"/>
          </p:cNvSpPr>
          <p:nvPr>
            <p:ph type="pic" idx="3"/>
          </p:nvPr>
        </p:nvSpPr>
        <p:spPr>
          <a:xfrm>
            <a:off x="0" y="1875695"/>
            <a:ext cx="12192000" cy="2930767"/>
          </a:xfrm>
          <a:prstGeom prst="rect">
            <a:avLst/>
          </a:prstGeom>
          <a:no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4_Top center title">
  <p:cSld name="4_Top center title">
    <p:spTree>
      <p:nvGrpSpPr>
        <p:cNvPr id="1" name="Shape 796"/>
        <p:cNvGrpSpPr/>
        <p:nvPr/>
      </p:nvGrpSpPr>
      <p:grpSpPr>
        <a:xfrm>
          <a:off x="0" y="0"/>
          <a:ext cx="0" cy="0"/>
          <a:chOff x="0" y="0"/>
          <a:chExt cx="0" cy="0"/>
        </a:xfrm>
      </p:grpSpPr>
      <p:sp>
        <p:nvSpPr>
          <p:cNvPr id="797" name="Google Shape;797;p150"/>
          <p:cNvSpPr txBox="1">
            <a:spLocks noGrp="1"/>
          </p:cNvSpPr>
          <p:nvPr>
            <p:ph type="body" idx="1"/>
          </p:nvPr>
        </p:nvSpPr>
        <p:spPr>
          <a:xfrm>
            <a:off x="3329431" y="309709"/>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98" name="Google Shape;798;p150"/>
          <p:cNvSpPr txBox="1">
            <a:spLocks noGrp="1"/>
          </p:cNvSpPr>
          <p:nvPr>
            <p:ph type="body" idx="2"/>
          </p:nvPr>
        </p:nvSpPr>
        <p:spPr>
          <a:xfrm>
            <a:off x="3329431" y="1138291"/>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99" name="Google Shape;799;p150"/>
          <p:cNvSpPr>
            <a:spLocks noGrp="1"/>
          </p:cNvSpPr>
          <p:nvPr>
            <p:ph type="pic" idx="3"/>
          </p:nvPr>
        </p:nvSpPr>
        <p:spPr>
          <a:xfrm>
            <a:off x="624416" y="1685044"/>
            <a:ext cx="3475892" cy="3475892"/>
          </a:xfrm>
          <a:prstGeom prst="rect">
            <a:avLst/>
          </a:prstGeom>
          <a:noFill/>
          <a:ln>
            <a:noFill/>
          </a:ln>
        </p:spPr>
      </p:sp>
      <p:sp>
        <p:nvSpPr>
          <p:cNvPr id="800" name="Google Shape;800;p150"/>
          <p:cNvSpPr>
            <a:spLocks noGrp="1"/>
          </p:cNvSpPr>
          <p:nvPr>
            <p:ph type="pic" idx="4"/>
          </p:nvPr>
        </p:nvSpPr>
        <p:spPr>
          <a:xfrm>
            <a:off x="4358053" y="1685044"/>
            <a:ext cx="3475892" cy="3475892"/>
          </a:xfrm>
          <a:prstGeom prst="rect">
            <a:avLst/>
          </a:prstGeom>
          <a:noFill/>
          <a:ln>
            <a:noFill/>
          </a:ln>
        </p:spPr>
      </p:sp>
      <p:sp>
        <p:nvSpPr>
          <p:cNvPr id="801" name="Google Shape;801;p150"/>
          <p:cNvSpPr>
            <a:spLocks noGrp="1"/>
          </p:cNvSpPr>
          <p:nvPr>
            <p:ph type="pic" idx="5"/>
          </p:nvPr>
        </p:nvSpPr>
        <p:spPr>
          <a:xfrm>
            <a:off x="8091691" y="1685044"/>
            <a:ext cx="3475892" cy="3475892"/>
          </a:xfrm>
          <a:prstGeom prst="rect">
            <a:avLst/>
          </a:prstGeom>
          <a:noFill/>
          <a:ln>
            <a:noFill/>
          </a:ln>
        </p:spPr>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1_Top center title">
  <p:cSld name="11_Top center title">
    <p:spTree>
      <p:nvGrpSpPr>
        <p:cNvPr id="1" name="Shape 802"/>
        <p:cNvGrpSpPr/>
        <p:nvPr/>
      </p:nvGrpSpPr>
      <p:grpSpPr>
        <a:xfrm>
          <a:off x="0" y="0"/>
          <a:ext cx="0" cy="0"/>
          <a:chOff x="0" y="0"/>
          <a:chExt cx="0" cy="0"/>
        </a:xfrm>
      </p:grpSpPr>
      <p:sp>
        <p:nvSpPr>
          <p:cNvPr id="803" name="Google Shape;803;p151"/>
          <p:cNvSpPr txBox="1">
            <a:spLocks noGrp="1"/>
          </p:cNvSpPr>
          <p:nvPr>
            <p:ph type="body" idx="1"/>
          </p:nvPr>
        </p:nvSpPr>
        <p:spPr>
          <a:xfrm>
            <a:off x="3329431" y="309709"/>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04" name="Google Shape;804;p151"/>
          <p:cNvSpPr txBox="1">
            <a:spLocks noGrp="1"/>
          </p:cNvSpPr>
          <p:nvPr>
            <p:ph type="body" idx="2"/>
          </p:nvPr>
        </p:nvSpPr>
        <p:spPr>
          <a:xfrm>
            <a:off x="3329431" y="1138291"/>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05" name="Google Shape;805;p151"/>
          <p:cNvSpPr>
            <a:spLocks noGrp="1"/>
          </p:cNvSpPr>
          <p:nvPr>
            <p:ph type="pic" idx="3"/>
          </p:nvPr>
        </p:nvSpPr>
        <p:spPr>
          <a:xfrm>
            <a:off x="624420" y="1705708"/>
            <a:ext cx="5248843" cy="3306280"/>
          </a:xfrm>
          <a:prstGeom prst="rect">
            <a:avLst/>
          </a:prstGeom>
          <a:noFill/>
          <a:ln>
            <a:noFill/>
          </a:ln>
        </p:spPr>
      </p:sp>
      <p:sp>
        <p:nvSpPr>
          <p:cNvPr id="806" name="Google Shape;806;p151"/>
          <p:cNvSpPr>
            <a:spLocks noGrp="1"/>
          </p:cNvSpPr>
          <p:nvPr>
            <p:ph type="pic" idx="4"/>
          </p:nvPr>
        </p:nvSpPr>
        <p:spPr>
          <a:xfrm>
            <a:off x="6318741" y="1705708"/>
            <a:ext cx="5248843" cy="3306280"/>
          </a:xfrm>
          <a:prstGeom prst="rect">
            <a:avLst/>
          </a:prstGeom>
          <a:noFill/>
          <a:ln>
            <a:noFill/>
          </a:ln>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10_Top center title">
  <p:cSld name="10_Top center title">
    <p:spTree>
      <p:nvGrpSpPr>
        <p:cNvPr id="1" name="Shape 807"/>
        <p:cNvGrpSpPr/>
        <p:nvPr/>
      </p:nvGrpSpPr>
      <p:grpSpPr>
        <a:xfrm>
          <a:off x="0" y="0"/>
          <a:ext cx="0" cy="0"/>
          <a:chOff x="0" y="0"/>
          <a:chExt cx="0" cy="0"/>
        </a:xfrm>
      </p:grpSpPr>
      <p:sp>
        <p:nvSpPr>
          <p:cNvPr id="808" name="Google Shape;808;p152"/>
          <p:cNvSpPr txBox="1">
            <a:spLocks noGrp="1"/>
          </p:cNvSpPr>
          <p:nvPr>
            <p:ph type="body" idx="1"/>
          </p:nvPr>
        </p:nvSpPr>
        <p:spPr>
          <a:xfrm>
            <a:off x="332943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09" name="Google Shape;809;p152"/>
          <p:cNvSpPr txBox="1">
            <a:spLocks noGrp="1"/>
          </p:cNvSpPr>
          <p:nvPr>
            <p:ph type="body" idx="2"/>
          </p:nvPr>
        </p:nvSpPr>
        <p:spPr>
          <a:xfrm>
            <a:off x="332943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10" name="Google Shape;810;p152"/>
          <p:cNvSpPr>
            <a:spLocks noGrp="1"/>
          </p:cNvSpPr>
          <p:nvPr>
            <p:ph type="pic" idx="3"/>
          </p:nvPr>
        </p:nvSpPr>
        <p:spPr>
          <a:xfrm>
            <a:off x="1160588" y="2262559"/>
            <a:ext cx="2614243" cy="2614243"/>
          </a:xfrm>
          <a:prstGeom prst="rect">
            <a:avLst/>
          </a:prstGeom>
          <a:noFill/>
          <a:ln>
            <a:noFill/>
          </a:ln>
        </p:spPr>
      </p:sp>
      <p:sp>
        <p:nvSpPr>
          <p:cNvPr id="811" name="Google Shape;811;p152"/>
          <p:cNvSpPr>
            <a:spLocks noGrp="1"/>
          </p:cNvSpPr>
          <p:nvPr>
            <p:ph type="pic" idx="4"/>
          </p:nvPr>
        </p:nvSpPr>
        <p:spPr>
          <a:xfrm>
            <a:off x="4788879" y="2262559"/>
            <a:ext cx="2614243" cy="2614243"/>
          </a:xfrm>
          <a:prstGeom prst="rect">
            <a:avLst/>
          </a:prstGeom>
          <a:noFill/>
          <a:ln>
            <a:noFill/>
          </a:ln>
        </p:spPr>
      </p:sp>
      <p:sp>
        <p:nvSpPr>
          <p:cNvPr id="812" name="Google Shape;812;p152"/>
          <p:cNvSpPr>
            <a:spLocks noGrp="1"/>
          </p:cNvSpPr>
          <p:nvPr>
            <p:ph type="pic" idx="5"/>
          </p:nvPr>
        </p:nvSpPr>
        <p:spPr>
          <a:xfrm>
            <a:off x="8305797" y="2262559"/>
            <a:ext cx="2614243" cy="2614243"/>
          </a:xfrm>
          <a:prstGeom prst="rect">
            <a:avLst/>
          </a:prstGeom>
          <a:noFill/>
          <a:ln>
            <a:noFill/>
          </a:ln>
        </p:spPr>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7_Top center title">
  <p:cSld name="7_Top center title">
    <p:spTree>
      <p:nvGrpSpPr>
        <p:cNvPr id="1" name="Shape 813"/>
        <p:cNvGrpSpPr/>
        <p:nvPr/>
      </p:nvGrpSpPr>
      <p:grpSpPr>
        <a:xfrm>
          <a:off x="0" y="0"/>
          <a:ext cx="0" cy="0"/>
          <a:chOff x="0" y="0"/>
          <a:chExt cx="0" cy="0"/>
        </a:xfrm>
      </p:grpSpPr>
      <p:sp>
        <p:nvSpPr>
          <p:cNvPr id="814" name="Google Shape;814;p153"/>
          <p:cNvSpPr txBox="1">
            <a:spLocks noGrp="1"/>
          </p:cNvSpPr>
          <p:nvPr>
            <p:ph type="body" idx="1"/>
          </p:nvPr>
        </p:nvSpPr>
        <p:spPr>
          <a:xfrm>
            <a:off x="332943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15" name="Google Shape;815;p153"/>
          <p:cNvSpPr txBox="1">
            <a:spLocks noGrp="1"/>
          </p:cNvSpPr>
          <p:nvPr>
            <p:ph type="body" idx="2"/>
          </p:nvPr>
        </p:nvSpPr>
        <p:spPr>
          <a:xfrm>
            <a:off x="332943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16" name="Google Shape;816;p153"/>
          <p:cNvSpPr>
            <a:spLocks noGrp="1"/>
          </p:cNvSpPr>
          <p:nvPr>
            <p:ph type="pic" idx="3"/>
          </p:nvPr>
        </p:nvSpPr>
        <p:spPr>
          <a:xfrm>
            <a:off x="624417" y="2133604"/>
            <a:ext cx="2344613" cy="2344613"/>
          </a:xfrm>
          <a:prstGeom prst="rect">
            <a:avLst/>
          </a:prstGeom>
          <a:noFill/>
          <a:ln>
            <a:noFill/>
          </a:ln>
        </p:spPr>
      </p:sp>
      <p:sp>
        <p:nvSpPr>
          <p:cNvPr id="817" name="Google Shape;817;p153"/>
          <p:cNvSpPr>
            <a:spLocks noGrp="1"/>
          </p:cNvSpPr>
          <p:nvPr>
            <p:ph type="pic" idx="4"/>
          </p:nvPr>
        </p:nvSpPr>
        <p:spPr>
          <a:xfrm>
            <a:off x="3490708" y="2133604"/>
            <a:ext cx="2344613" cy="2344613"/>
          </a:xfrm>
          <a:prstGeom prst="rect">
            <a:avLst/>
          </a:prstGeom>
          <a:noFill/>
          <a:ln>
            <a:noFill/>
          </a:ln>
        </p:spPr>
      </p:sp>
      <p:sp>
        <p:nvSpPr>
          <p:cNvPr id="818" name="Google Shape;818;p153"/>
          <p:cNvSpPr>
            <a:spLocks noGrp="1"/>
          </p:cNvSpPr>
          <p:nvPr>
            <p:ph type="pic" idx="5"/>
          </p:nvPr>
        </p:nvSpPr>
        <p:spPr>
          <a:xfrm>
            <a:off x="6356999" y="2133604"/>
            <a:ext cx="2344613" cy="2344613"/>
          </a:xfrm>
          <a:prstGeom prst="rect">
            <a:avLst/>
          </a:prstGeom>
          <a:noFill/>
          <a:ln>
            <a:noFill/>
          </a:ln>
        </p:spPr>
      </p:sp>
      <p:sp>
        <p:nvSpPr>
          <p:cNvPr id="819" name="Google Shape;819;p153"/>
          <p:cNvSpPr>
            <a:spLocks noGrp="1"/>
          </p:cNvSpPr>
          <p:nvPr>
            <p:ph type="pic" idx="6"/>
          </p:nvPr>
        </p:nvSpPr>
        <p:spPr>
          <a:xfrm>
            <a:off x="9222971" y="2133604"/>
            <a:ext cx="2344613" cy="2344613"/>
          </a:xfrm>
          <a:prstGeom prst="rect">
            <a:avLst/>
          </a:prstGeom>
          <a:no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8_Top center title">
  <p:cSld name="8_Top center title">
    <p:spTree>
      <p:nvGrpSpPr>
        <p:cNvPr id="1" name="Shape 820"/>
        <p:cNvGrpSpPr/>
        <p:nvPr/>
      </p:nvGrpSpPr>
      <p:grpSpPr>
        <a:xfrm>
          <a:off x="0" y="0"/>
          <a:ext cx="0" cy="0"/>
          <a:chOff x="0" y="0"/>
          <a:chExt cx="0" cy="0"/>
        </a:xfrm>
      </p:grpSpPr>
      <p:sp>
        <p:nvSpPr>
          <p:cNvPr id="821" name="Google Shape;821;p154"/>
          <p:cNvSpPr txBox="1">
            <a:spLocks noGrp="1"/>
          </p:cNvSpPr>
          <p:nvPr>
            <p:ph type="body" idx="1"/>
          </p:nvPr>
        </p:nvSpPr>
        <p:spPr>
          <a:xfrm>
            <a:off x="332943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22" name="Google Shape;822;p154"/>
          <p:cNvSpPr txBox="1">
            <a:spLocks noGrp="1"/>
          </p:cNvSpPr>
          <p:nvPr>
            <p:ph type="body" idx="2"/>
          </p:nvPr>
        </p:nvSpPr>
        <p:spPr>
          <a:xfrm>
            <a:off x="332943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23" name="Google Shape;823;p154"/>
          <p:cNvSpPr>
            <a:spLocks noGrp="1"/>
          </p:cNvSpPr>
          <p:nvPr>
            <p:ph type="pic" idx="3"/>
          </p:nvPr>
        </p:nvSpPr>
        <p:spPr>
          <a:xfrm>
            <a:off x="624417" y="2074991"/>
            <a:ext cx="1981196" cy="1981196"/>
          </a:xfrm>
          <a:prstGeom prst="rect">
            <a:avLst/>
          </a:prstGeom>
          <a:noFill/>
          <a:ln>
            <a:noFill/>
          </a:ln>
        </p:spPr>
      </p:sp>
      <p:sp>
        <p:nvSpPr>
          <p:cNvPr id="824" name="Google Shape;824;p154"/>
          <p:cNvSpPr>
            <a:spLocks noGrp="1"/>
          </p:cNvSpPr>
          <p:nvPr>
            <p:ph type="pic" idx="4"/>
          </p:nvPr>
        </p:nvSpPr>
        <p:spPr>
          <a:xfrm>
            <a:off x="2869443" y="2074991"/>
            <a:ext cx="1981196" cy="1981196"/>
          </a:xfrm>
          <a:prstGeom prst="rect">
            <a:avLst/>
          </a:prstGeom>
          <a:noFill/>
          <a:ln>
            <a:noFill/>
          </a:ln>
        </p:spPr>
      </p:sp>
      <p:sp>
        <p:nvSpPr>
          <p:cNvPr id="825" name="Google Shape;825;p154"/>
          <p:cNvSpPr>
            <a:spLocks noGrp="1"/>
          </p:cNvSpPr>
          <p:nvPr>
            <p:ph type="pic" idx="5"/>
          </p:nvPr>
        </p:nvSpPr>
        <p:spPr>
          <a:xfrm>
            <a:off x="5114469" y="2074991"/>
            <a:ext cx="1981196" cy="1981196"/>
          </a:xfrm>
          <a:prstGeom prst="rect">
            <a:avLst/>
          </a:prstGeom>
          <a:noFill/>
          <a:ln>
            <a:noFill/>
          </a:ln>
        </p:spPr>
      </p:sp>
      <p:sp>
        <p:nvSpPr>
          <p:cNvPr id="826" name="Google Shape;826;p154"/>
          <p:cNvSpPr>
            <a:spLocks noGrp="1"/>
          </p:cNvSpPr>
          <p:nvPr>
            <p:ph type="pic" idx="6"/>
          </p:nvPr>
        </p:nvSpPr>
        <p:spPr>
          <a:xfrm>
            <a:off x="7359496" y="2074991"/>
            <a:ext cx="1981196" cy="1981196"/>
          </a:xfrm>
          <a:prstGeom prst="rect">
            <a:avLst/>
          </a:prstGeom>
          <a:noFill/>
          <a:ln>
            <a:noFill/>
          </a:ln>
        </p:spPr>
      </p:sp>
      <p:sp>
        <p:nvSpPr>
          <p:cNvPr id="827" name="Google Shape;827;p154"/>
          <p:cNvSpPr>
            <a:spLocks noGrp="1"/>
          </p:cNvSpPr>
          <p:nvPr>
            <p:ph type="pic" idx="7"/>
          </p:nvPr>
        </p:nvSpPr>
        <p:spPr>
          <a:xfrm>
            <a:off x="9604523" y="2074991"/>
            <a:ext cx="1981196" cy="1981196"/>
          </a:xfrm>
          <a:prstGeom prst="rect">
            <a:avLst/>
          </a:prstGeom>
          <a:no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9_Top center title">
  <p:cSld name="9_Top center title">
    <p:spTree>
      <p:nvGrpSpPr>
        <p:cNvPr id="1" name="Shape 828"/>
        <p:cNvGrpSpPr/>
        <p:nvPr/>
      </p:nvGrpSpPr>
      <p:grpSpPr>
        <a:xfrm>
          <a:off x="0" y="0"/>
          <a:ext cx="0" cy="0"/>
          <a:chOff x="0" y="0"/>
          <a:chExt cx="0" cy="0"/>
        </a:xfrm>
      </p:grpSpPr>
      <p:sp>
        <p:nvSpPr>
          <p:cNvPr id="829" name="Google Shape;829;p155"/>
          <p:cNvSpPr txBox="1">
            <a:spLocks noGrp="1"/>
          </p:cNvSpPr>
          <p:nvPr>
            <p:ph type="body" idx="1"/>
          </p:nvPr>
        </p:nvSpPr>
        <p:spPr>
          <a:xfrm>
            <a:off x="332943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30" name="Google Shape;830;p155"/>
          <p:cNvSpPr txBox="1">
            <a:spLocks noGrp="1"/>
          </p:cNvSpPr>
          <p:nvPr>
            <p:ph type="body" idx="2"/>
          </p:nvPr>
        </p:nvSpPr>
        <p:spPr>
          <a:xfrm>
            <a:off x="332943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31" name="Google Shape;831;p155"/>
          <p:cNvSpPr>
            <a:spLocks noGrp="1"/>
          </p:cNvSpPr>
          <p:nvPr>
            <p:ph type="pic" idx="3"/>
          </p:nvPr>
        </p:nvSpPr>
        <p:spPr>
          <a:xfrm>
            <a:off x="624417" y="2074991"/>
            <a:ext cx="1981196" cy="1981196"/>
          </a:xfrm>
          <a:prstGeom prst="rect">
            <a:avLst/>
          </a:prstGeom>
          <a:noFill/>
          <a:ln>
            <a:noFill/>
          </a:ln>
        </p:spPr>
      </p:sp>
      <p:sp>
        <p:nvSpPr>
          <p:cNvPr id="832" name="Google Shape;832;p155"/>
          <p:cNvSpPr>
            <a:spLocks noGrp="1"/>
          </p:cNvSpPr>
          <p:nvPr>
            <p:ph type="pic" idx="4"/>
          </p:nvPr>
        </p:nvSpPr>
        <p:spPr>
          <a:xfrm>
            <a:off x="624417" y="4290652"/>
            <a:ext cx="1981196" cy="1981196"/>
          </a:xfrm>
          <a:prstGeom prst="rect">
            <a:avLst/>
          </a:prstGeom>
          <a:noFill/>
          <a:ln>
            <a:noFill/>
          </a:ln>
        </p:spPr>
      </p:sp>
      <p:sp>
        <p:nvSpPr>
          <p:cNvPr id="833" name="Google Shape;833;p155"/>
          <p:cNvSpPr>
            <a:spLocks noGrp="1"/>
          </p:cNvSpPr>
          <p:nvPr>
            <p:ph type="pic" idx="5"/>
          </p:nvPr>
        </p:nvSpPr>
        <p:spPr>
          <a:xfrm>
            <a:off x="6096000" y="2074991"/>
            <a:ext cx="1981196" cy="1981196"/>
          </a:xfrm>
          <a:prstGeom prst="rect">
            <a:avLst/>
          </a:prstGeom>
          <a:noFill/>
          <a:ln>
            <a:noFill/>
          </a:ln>
        </p:spPr>
      </p:sp>
      <p:sp>
        <p:nvSpPr>
          <p:cNvPr id="834" name="Google Shape;834;p155"/>
          <p:cNvSpPr>
            <a:spLocks noGrp="1"/>
          </p:cNvSpPr>
          <p:nvPr>
            <p:ph type="pic" idx="6"/>
          </p:nvPr>
        </p:nvSpPr>
        <p:spPr>
          <a:xfrm>
            <a:off x="6096000" y="4290652"/>
            <a:ext cx="1981196" cy="1981196"/>
          </a:xfrm>
          <a:prstGeom prst="rect">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_Top center title">
  <p:cSld name="2_Top center title">
    <p:spTree>
      <p:nvGrpSpPr>
        <p:cNvPr id="1" name="Shape 835"/>
        <p:cNvGrpSpPr/>
        <p:nvPr/>
      </p:nvGrpSpPr>
      <p:grpSpPr>
        <a:xfrm>
          <a:off x="0" y="0"/>
          <a:ext cx="0" cy="0"/>
          <a:chOff x="0" y="0"/>
          <a:chExt cx="0" cy="0"/>
        </a:xfrm>
      </p:grpSpPr>
      <p:sp>
        <p:nvSpPr>
          <p:cNvPr id="836" name="Google Shape;836;p156"/>
          <p:cNvSpPr txBox="1">
            <a:spLocks noGrp="1"/>
          </p:cNvSpPr>
          <p:nvPr>
            <p:ph type="body" idx="1"/>
          </p:nvPr>
        </p:nvSpPr>
        <p:spPr>
          <a:xfrm>
            <a:off x="3329431" y="849205"/>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37" name="Google Shape;837;p156"/>
          <p:cNvSpPr txBox="1">
            <a:spLocks noGrp="1"/>
          </p:cNvSpPr>
          <p:nvPr>
            <p:ph type="body" idx="2"/>
          </p:nvPr>
        </p:nvSpPr>
        <p:spPr>
          <a:xfrm>
            <a:off x="3329431" y="1677787"/>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38" name="Google Shape;838;p156"/>
          <p:cNvSpPr txBox="1">
            <a:spLocks noGrp="1"/>
          </p:cNvSpPr>
          <p:nvPr>
            <p:ph type="body" idx="3"/>
          </p:nvPr>
        </p:nvSpPr>
        <p:spPr>
          <a:xfrm>
            <a:off x="1033355" y="5591877"/>
            <a:ext cx="2399995" cy="240000"/>
          </a:xfrm>
          <a:prstGeom prst="rect">
            <a:avLst/>
          </a:prstGeom>
          <a:noFill/>
          <a:ln>
            <a:noFill/>
          </a:ln>
        </p:spPr>
        <p:txBody>
          <a:bodyPr spcFirstLastPara="1" wrap="square" lIns="0" tIns="54000" rIns="0" bIns="54000" anchor="ctr" anchorCtr="0">
            <a:noAutofit/>
          </a:bodyPr>
          <a:lstStyle>
            <a:lvl1pPr marL="457200" marR="0" lvl="0" indent="-228600" algn="l" rtl="0">
              <a:lnSpc>
                <a:spcPct val="100000"/>
              </a:lnSpc>
              <a:spcBef>
                <a:spcPts val="0"/>
              </a:spcBef>
              <a:spcAft>
                <a:spcPts val="0"/>
              </a:spcAft>
              <a:buClr>
                <a:srgbClr val="A5A5A5"/>
              </a:buClr>
              <a:buSzPts val="1300"/>
              <a:buFont typeface="Arial"/>
              <a:buNone/>
              <a:defRPr sz="1300" b="1" i="0" u="none" strike="noStrike" cap="none">
                <a:solidFill>
                  <a:srgbClr val="A5A5A5"/>
                </a:solidFill>
                <a:latin typeface="Raleway Black"/>
                <a:ea typeface="Raleway Black"/>
                <a:cs typeface="Raleway Black"/>
                <a:sym typeface="Raleway Black"/>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39" name="Google Shape;839;p156"/>
          <p:cNvSpPr/>
          <p:nvPr/>
        </p:nvSpPr>
        <p:spPr>
          <a:xfrm flipH="1">
            <a:off x="682508" y="5595943"/>
            <a:ext cx="240000" cy="240000"/>
          </a:xfrm>
          <a:prstGeom prst="ellipse">
            <a:avLst/>
          </a:prstGeom>
          <a:solidFill>
            <a:schemeClr val="accen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7F7F7F"/>
              </a:solidFill>
              <a:latin typeface="Raleway Black"/>
              <a:ea typeface="Raleway Black"/>
              <a:cs typeface="Raleway Black"/>
              <a:sym typeface="Raleway Black"/>
            </a:endParaRPr>
          </a:p>
        </p:txBody>
      </p:sp>
      <p:sp>
        <p:nvSpPr>
          <p:cNvPr id="840" name="Google Shape;840;p156"/>
          <p:cNvSpPr txBox="1">
            <a:spLocks noGrp="1"/>
          </p:cNvSpPr>
          <p:nvPr>
            <p:ph type="body" idx="4"/>
          </p:nvPr>
        </p:nvSpPr>
        <p:spPr>
          <a:xfrm>
            <a:off x="1033355" y="5998277"/>
            <a:ext cx="2399995" cy="240000"/>
          </a:xfrm>
          <a:prstGeom prst="rect">
            <a:avLst/>
          </a:prstGeom>
          <a:noFill/>
          <a:ln>
            <a:noFill/>
          </a:ln>
        </p:spPr>
        <p:txBody>
          <a:bodyPr spcFirstLastPara="1" wrap="square" lIns="0" tIns="54000" rIns="0" bIns="54000" anchor="ctr" anchorCtr="0">
            <a:noAutofit/>
          </a:bodyPr>
          <a:lstStyle>
            <a:lvl1pPr marL="457200" marR="0" lvl="0" indent="-228600" algn="l" rtl="0">
              <a:lnSpc>
                <a:spcPct val="100000"/>
              </a:lnSpc>
              <a:spcBef>
                <a:spcPts val="0"/>
              </a:spcBef>
              <a:spcAft>
                <a:spcPts val="0"/>
              </a:spcAft>
              <a:buClr>
                <a:srgbClr val="A5A5A5"/>
              </a:buClr>
              <a:buSzPts val="1300"/>
              <a:buFont typeface="Arial"/>
              <a:buNone/>
              <a:defRPr sz="1300" b="1" i="0" u="none" strike="noStrike" cap="none">
                <a:solidFill>
                  <a:srgbClr val="A5A5A5"/>
                </a:solidFill>
                <a:latin typeface="Raleway Black"/>
                <a:ea typeface="Raleway Black"/>
                <a:cs typeface="Raleway Black"/>
                <a:sym typeface="Raleway Black"/>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41" name="Google Shape;841;p156"/>
          <p:cNvSpPr/>
          <p:nvPr/>
        </p:nvSpPr>
        <p:spPr>
          <a:xfrm flipH="1">
            <a:off x="682508" y="6002343"/>
            <a:ext cx="240000" cy="240000"/>
          </a:xfrm>
          <a:prstGeom prst="ellipse">
            <a:avLst/>
          </a:prstGeom>
          <a:solidFill>
            <a:schemeClr val="accent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7F7F7F"/>
              </a:solidFill>
              <a:latin typeface="Raleway Black"/>
              <a:ea typeface="Raleway Black"/>
              <a:cs typeface="Raleway Black"/>
              <a:sym typeface="Raleway Black"/>
            </a:endParaRPr>
          </a:p>
        </p:txBody>
      </p:sp>
      <p:sp>
        <p:nvSpPr>
          <p:cNvPr id="842" name="Google Shape;842;p156"/>
          <p:cNvSpPr txBox="1">
            <a:spLocks noGrp="1"/>
          </p:cNvSpPr>
          <p:nvPr>
            <p:ph type="body" idx="5"/>
          </p:nvPr>
        </p:nvSpPr>
        <p:spPr>
          <a:xfrm>
            <a:off x="3806016" y="5591877"/>
            <a:ext cx="2399995" cy="240000"/>
          </a:xfrm>
          <a:prstGeom prst="rect">
            <a:avLst/>
          </a:prstGeom>
          <a:noFill/>
          <a:ln>
            <a:noFill/>
          </a:ln>
        </p:spPr>
        <p:txBody>
          <a:bodyPr spcFirstLastPara="1" wrap="square" lIns="0" tIns="54000" rIns="0" bIns="54000" anchor="ctr" anchorCtr="0">
            <a:noAutofit/>
          </a:bodyPr>
          <a:lstStyle>
            <a:lvl1pPr marL="457200" marR="0" lvl="0" indent="-228600" algn="l" rtl="0">
              <a:lnSpc>
                <a:spcPct val="100000"/>
              </a:lnSpc>
              <a:spcBef>
                <a:spcPts val="0"/>
              </a:spcBef>
              <a:spcAft>
                <a:spcPts val="0"/>
              </a:spcAft>
              <a:buClr>
                <a:srgbClr val="A5A5A5"/>
              </a:buClr>
              <a:buSzPts val="1300"/>
              <a:buFont typeface="Arial"/>
              <a:buNone/>
              <a:defRPr sz="1300" b="1" i="0" u="none" strike="noStrike" cap="none">
                <a:solidFill>
                  <a:srgbClr val="A5A5A5"/>
                </a:solidFill>
                <a:latin typeface="Raleway Black"/>
                <a:ea typeface="Raleway Black"/>
                <a:cs typeface="Raleway Black"/>
                <a:sym typeface="Raleway Black"/>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43" name="Google Shape;843;p156"/>
          <p:cNvSpPr/>
          <p:nvPr/>
        </p:nvSpPr>
        <p:spPr>
          <a:xfrm flipH="1">
            <a:off x="3455169" y="5595943"/>
            <a:ext cx="240000" cy="240000"/>
          </a:xfrm>
          <a:prstGeom prst="ellipse">
            <a:avLst/>
          </a:prstGeom>
          <a:solidFill>
            <a:schemeClr val="accent3"/>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A5A5A5"/>
              </a:solidFill>
              <a:latin typeface="Raleway Black"/>
              <a:ea typeface="Raleway Black"/>
              <a:cs typeface="Raleway Black"/>
              <a:sym typeface="Raleway Black"/>
            </a:endParaRPr>
          </a:p>
        </p:txBody>
      </p:sp>
      <p:sp>
        <p:nvSpPr>
          <p:cNvPr id="844" name="Google Shape;844;p156"/>
          <p:cNvSpPr txBox="1">
            <a:spLocks noGrp="1"/>
          </p:cNvSpPr>
          <p:nvPr>
            <p:ph type="body" idx="6"/>
          </p:nvPr>
        </p:nvSpPr>
        <p:spPr>
          <a:xfrm>
            <a:off x="3806016" y="5998277"/>
            <a:ext cx="2399995" cy="240000"/>
          </a:xfrm>
          <a:prstGeom prst="rect">
            <a:avLst/>
          </a:prstGeom>
          <a:noFill/>
          <a:ln>
            <a:noFill/>
          </a:ln>
        </p:spPr>
        <p:txBody>
          <a:bodyPr spcFirstLastPara="1" wrap="square" lIns="0" tIns="54000" rIns="0" bIns="54000" anchor="ctr" anchorCtr="0">
            <a:noAutofit/>
          </a:bodyPr>
          <a:lstStyle>
            <a:lvl1pPr marL="457200" marR="0" lvl="0" indent="-228600" algn="l" rtl="0">
              <a:lnSpc>
                <a:spcPct val="100000"/>
              </a:lnSpc>
              <a:spcBef>
                <a:spcPts val="0"/>
              </a:spcBef>
              <a:spcAft>
                <a:spcPts val="0"/>
              </a:spcAft>
              <a:buClr>
                <a:srgbClr val="A5A5A5"/>
              </a:buClr>
              <a:buSzPts val="1300"/>
              <a:buFont typeface="Arial"/>
              <a:buNone/>
              <a:defRPr sz="1300" b="1" i="0" u="none" strike="noStrike" cap="none">
                <a:solidFill>
                  <a:srgbClr val="A5A5A5"/>
                </a:solidFill>
                <a:latin typeface="Raleway Black"/>
                <a:ea typeface="Raleway Black"/>
                <a:cs typeface="Raleway Black"/>
                <a:sym typeface="Raleway Black"/>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45" name="Google Shape;845;p156"/>
          <p:cNvSpPr/>
          <p:nvPr/>
        </p:nvSpPr>
        <p:spPr>
          <a:xfrm flipH="1">
            <a:off x="3455169" y="6002343"/>
            <a:ext cx="240000" cy="240000"/>
          </a:xfrm>
          <a:prstGeom prst="ellipse">
            <a:avLst/>
          </a:prstGeom>
          <a:solidFill>
            <a:schemeClr val="accent4"/>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A5A5A5"/>
              </a:solidFill>
              <a:latin typeface="Raleway Black"/>
              <a:ea typeface="Raleway Black"/>
              <a:cs typeface="Raleway Black"/>
              <a:sym typeface="Raleway Black"/>
            </a:endParaRPr>
          </a:p>
        </p:txBody>
      </p:sp>
      <p:sp>
        <p:nvSpPr>
          <p:cNvPr id="846" name="Google Shape;846;p156"/>
          <p:cNvSpPr txBox="1">
            <a:spLocks noGrp="1"/>
          </p:cNvSpPr>
          <p:nvPr>
            <p:ph type="body" idx="7"/>
          </p:nvPr>
        </p:nvSpPr>
        <p:spPr>
          <a:xfrm>
            <a:off x="6494011" y="5591877"/>
            <a:ext cx="2399995" cy="240000"/>
          </a:xfrm>
          <a:prstGeom prst="rect">
            <a:avLst/>
          </a:prstGeom>
          <a:noFill/>
          <a:ln>
            <a:noFill/>
          </a:ln>
        </p:spPr>
        <p:txBody>
          <a:bodyPr spcFirstLastPara="1" wrap="square" lIns="0" tIns="54000" rIns="0" bIns="54000" anchor="ctr" anchorCtr="0">
            <a:noAutofit/>
          </a:bodyPr>
          <a:lstStyle>
            <a:lvl1pPr marL="457200" marR="0" lvl="0" indent="-228600" algn="l" rtl="0">
              <a:lnSpc>
                <a:spcPct val="100000"/>
              </a:lnSpc>
              <a:spcBef>
                <a:spcPts val="0"/>
              </a:spcBef>
              <a:spcAft>
                <a:spcPts val="0"/>
              </a:spcAft>
              <a:buClr>
                <a:srgbClr val="A5A5A5"/>
              </a:buClr>
              <a:buSzPts val="1300"/>
              <a:buFont typeface="Arial"/>
              <a:buNone/>
              <a:defRPr sz="1300" b="1" i="0" u="none" strike="noStrike" cap="none">
                <a:solidFill>
                  <a:srgbClr val="A5A5A5"/>
                </a:solidFill>
                <a:latin typeface="Raleway Black"/>
                <a:ea typeface="Raleway Black"/>
                <a:cs typeface="Raleway Black"/>
                <a:sym typeface="Raleway Black"/>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47" name="Google Shape;847;p156"/>
          <p:cNvSpPr/>
          <p:nvPr/>
        </p:nvSpPr>
        <p:spPr>
          <a:xfrm flipH="1">
            <a:off x="6143164" y="5595943"/>
            <a:ext cx="240000" cy="240000"/>
          </a:xfrm>
          <a:prstGeom prst="ellipse">
            <a:avLst/>
          </a:prstGeom>
          <a:solidFill>
            <a:schemeClr val="accent6"/>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A5A5A5"/>
              </a:solidFill>
              <a:latin typeface="Raleway Black"/>
              <a:ea typeface="Raleway Black"/>
              <a:cs typeface="Raleway Black"/>
              <a:sym typeface="Raleway Black"/>
            </a:endParaRPr>
          </a:p>
        </p:txBody>
      </p:sp>
      <p:sp>
        <p:nvSpPr>
          <p:cNvPr id="848" name="Google Shape;848;p156"/>
          <p:cNvSpPr txBox="1">
            <a:spLocks noGrp="1"/>
          </p:cNvSpPr>
          <p:nvPr>
            <p:ph type="body" idx="8"/>
          </p:nvPr>
        </p:nvSpPr>
        <p:spPr>
          <a:xfrm>
            <a:off x="6494011" y="5998277"/>
            <a:ext cx="2399995" cy="240000"/>
          </a:xfrm>
          <a:prstGeom prst="rect">
            <a:avLst/>
          </a:prstGeom>
          <a:noFill/>
          <a:ln>
            <a:noFill/>
          </a:ln>
        </p:spPr>
        <p:txBody>
          <a:bodyPr spcFirstLastPara="1" wrap="square" lIns="0" tIns="54000" rIns="0" bIns="54000" anchor="ctr" anchorCtr="0">
            <a:noAutofit/>
          </a:bodyPr>
          <a:lstStyle>
            <a:lvl1pPr marL="457200" marR="0" lvl="0" indent="-228600" algn="l" rtl="0">
              <a:lnSpc>
                <a:spcPct val="100000"/>
              </a:lnSpc>
              <a:spcBef>
                <a:spcPts val="0"/>
              </a:spcBef>
              <a:spcAft>
                <a:spcPts val="0"/>
              </a:spcAft>
              <a:buClr>
                <a:srgbClr val="A5A5A5"/>
              </a:buClr>
              <a:buSzPts val="1300"/>
              <a:buFont typeface="Arial"/>
              <a:buNone/>
              <a:defRPr sz="1300" b="1" i="0" u="none" strike="noStrike" cap="none">
                <a:solidFill>
                  <a:srgbClr val="A5A5A5"/>
                </a:solidFill>
                <a:latin typeface="Raleway Black"/>
                <a:ea typeface="Raleway Black"/>
                <a:cs typeface="Raleway Black"/>
                <a:sym typeface="Raleway Black"/>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49" name="Google Shape;849;p156"/>
          <p:cNvSpPr/>
          <p:nvPr/>
        </p:nvSpPr>
        <p:spPr>
          <a:xfrm flipH="1">
            <a:off x="6143164" y="6002343"/>
            <a:ext cx="240000" cy="240000"/>
          </a:xfrm>
          <a:prstGeom prst="ellipse">
            <a:avLst/>
          </a:prstGeom>
          <a:solidFill>
            <a:srgbClr val="48365A"/>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A5A5A5"/>
              </a:solidFill>
              <a:latin typeface="Raleway Black"/>
              <a:ea typeface="Raleway Black"/>
              <a:cs typeface="Raleway Black"/>
              <a:sym typeface="Raleway Black"/>
            </a:endParaRPr>
          </a:p>
        </p:txBody>
      </p:sp>
      <p:sp>
        <p:nvSpPr>
          <p:cNvPr id="850" name="Google Shape;850;p156"/>
          <p:cNvSpPr txBox="1">
            <a:spLocks noGrp="1"/>
          </p:cNvSpPr>
          <p:nvPr>
            <p:ph type="body" idx="9"/>
          </p:nvPr>
        </p:nvSpPr>
        <p:spPr>
          <a:xfrm>
            <a:off x="9182005" y="5591877"/>
            <a:ext cx="2399995" cy="240000"/>
          </a:xfrm>
          <a:prstGeom prst="rect">
            <a:avLst/>
          </a:prstGeom>
          <a:noFill/>
          <a:ln>
            <a:noFill/>
          </a:ln>
        </p:spPr>
        <p:txBody>
          <a:bodyPr spcFirstLastPara="1" wrap="square" lIns="0" tIns="54000" rIns="0" bIns="54000" anchor="ctr" anchorCtr="0">
            <a:noAutofit/>
          </a:bodyPr>
          <a:lstStyle>
            <a:lvl1pPr marL="457200" marR="0" lvl="0" indent="-228600" algn="l" rtl="0">
              <a:lnSpc>
                <a:spcPct val="100000"/>
              </a:lnSpc>
              <a:spcBef>
                <a:spcPts val="0"/>
              </a:spcBef>
              <a:spcAft>
                <a:spcPts val="0"/>
              </a:spcAft>
              <a:buClr>
                <a:srgbClr val="A5A5A5"/>
              </a:buClr>
              <a:buSzPts val="1300"/>
              <a:buFont typeface="Arial"/>
              <a:buNone/>
              <a:defRPr sz="1300" b="1" i="0" u="none" strike="noStrike" cap="none">
                <a:solidFill>
                  <a:srgbClr val="A5A5A5"/>
                </a:solidFill>
                <a:latin typeface="Raleway Black"/>
                <a:ea typeface="Raleway Black"/>
                <a:cs typeface="Raleway Black"/>
                <a:sym typeface="Raleway Black"/>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51" name="Google Shape;851;p156"/>
          <p:cNvSpPr/>
          <p:nvPr/>
        </p:nvSpPr>
        <p:spPr>
          <a:xfrm flipH="1">
            <a:off x="8831159" y="5595943"/>
            <a:ext cx="240000" cy="240000"/>
          </a:xfrm>
          <a:prstGeom prst="ellipse">
            <a:avLst/>
          </a:prstGeom>
          <a:solidFill>
            <a:srgbClr val="50771B"/>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A5A5A5"/>
              </a:solidFill>
              <a:latin typeface="Raleway Black"/>
              <a:ea typeface="Raleway Black"/>
              <a:cs typeface="Raleway Black"/>
              <a:sym typeface="Raleway Black"/>
            </a:endParaRPr>
          </a:p>
        </p:txBody>
      </p:sp>
      <p:sp>
        <p:nvSpPr>
          <p:cNvPr id="852" name="Google Shape;852;p156"/>
          <p:cNvSpPr txBox="1">
            <a:spLocks noGrp="1"/>
          </p:cNvSpPr>
          <p:nvPr>
            <p:ph type="body" idx="13"/>
          </p:nvPr>
        </p:nvSpPr>
        <p:spPr>
          <a:xfrm>
            <a:off x="9182005" y="5998277"/>
            <a:ext cx="2399995" cy="240000"/>
          </a:xfrm>
          <a:prstGeom prst="rect">
            <a:avLst/>
          </a:prstGeom>
          <a:noFill/>
          <a:ln>
            <a:noFill/>
          </a:ln>
        </p:spPr>
        <p:txBody>
          <a:bodyPr spcFirstLastPara="1" wrap="square" lIns="0" tIns="54000" rIns="0" bIns="54000" anchor="ctr" anchorCtr="0">
            <a:noAutofit/>
          </a:bodyPr>
          <a:lstStyle>
            <a:lvl1pPr marL="457200" marR="0" lvl="0" indent="-228600" algn="l" rtl="0">
              <a:lnSpc>
                <a:spcPct val="100000"/>
              </a:lnSpc>
              <a:spcBef>
                <a:spcPts val="0"/>
              </a:spcBef>
              <a:spcAft>
                <a:spcPts val="0"/>
              </a:spcAft>
              <a:buClr>
                <a:srgbClr val="A5A5A5"/>
              </a:buClr>
              <a:buSzPts val="1300"/>
              <a:buFont typeface="Arial"/>
              <a:buNone/>
              <a:defRPr sz="1300" b="1" i="0" u="none" strike="noStrike" cap="none">
                <a:solidFill>
                  <a:srgbClr val="A5A5A5"/>
                </a:solidFill>
                <a:latin typeface="Raleway Black"/>
                <a:ea typeface="Raleway Black"/>
                <a:cs typeface="Raleway Black"/>
                <a:sym typeface="Raleway Black"/>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53" name="Google Shape;853;p156"/>
          <p:cNvSpPr/>
          <p:nvPr/>
        </p:nvSpPr>
        <p:spPr>
          <a:xfrm flipH="1">
            <a:off x="8831159" y="6002343"/>
            <a:ext cx="240000" cy="240000"/>
          </a:xfrm>
          <a:prstGeom prst="ellipse">
            <a:avLst/>
          </a:prstGeom>
          <a:solidFill>
            <a:srgbClr val="14425D"/>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1" i="0" u="none" strike="noStrike" cap="none">
              <a:solidFill>
                <a:srgbClr val="A5A5A5"/>
              </a:solidFill>
              <a:latin typeface="Raleway Black"/>
              <a:ea typeface="Raleway Black"/>
              <a:cs typeface="Raleway Black"/>
              <a:sym typeface="Raleway Black"/>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3_Top center title">
  <p:cSld name="3_Top center title">
    <p:spTree>
      <p:nvGrpSpPr>
        <p:cNvPr id="1" name="Shape 854"/>
        <p:cNvGrpSpPr/>
        <p:nvPr/>
      </p:nvGrpSpPr>
      <p:grpSpPr>
        <a:xfrm>
          <a:off x="0" y="0"/>
          <a:ext cx="0" cy="0"/>
          <a:chOff x="0" y="0"/>
          <a:chExt cx="0" cy="0"/>
        </a:xfrm>
      </p:grpSpPr>
      <p:sp>
        <p:nvSpPr>
          <p:cNvPr id="855" name="Google Shape;855;p157"/>
          <p:cNvSpPr txBox="1">
            <a:spLocks noGrp="1"/>
          </p:cNvSpPr>
          <p:nvPr>
            <p:ph type="body" idx="1"/>
          </p:nvPr>
        </p:nvSpPr>
        <p:spPr>
          <a:xfrm>
            <a:off x="3329431" y="195612"/>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56" name="Google Shape;856;p157"/>
          <p:cNvSpPr txBox="1">
            <a:spLocks noGrp="1"/>
          </p:cNvSpPr>
          <p:nvPr>
            <p:ph type="body" idx="2"/>
          </p:nvPr>
        </p:nvSpPr>
        <p:spPr>
          <a:xfrm>
            <a:off x="3329431" y="102419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57" name="Google Shape;857;p157"/>
          <p:cNvSpPr/>
          <p:nvPr/>
        </p:nvSpPr>
        <p:spPr>
          <a:xfrm>
            <a:off x="1050232" y="1656563"/>
            <a:ext cx="2112000" cy="2111997"/>
          </a:xfrm>
          <a:prstGeom prst="arc">
            <a:avLst>
              <a:gd name="adj1" fmla="val 11622373"/>
              <a:gd name="adj2" fmla="val 10303517"/>
            </a:avLst>
          </a:prstGeom>
          <a:noFill/>
          <a:ln w="127000" cap="sq" cmpd="sng">
            <a:solidFill>
              <a:schemeClr val="accent2"/>
            </a:solidFill>
            <a:prstDash val="solid"/>
            <a:bevel/>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858" name="Google Shape;858;p157"/>
          <p:cNvSpPr/>
          <p:nvPr/>
        </p:nvSpPr>
        <p:spPr>
          <a:xfrm>
            <a:off x="710333" y="2347948"/>
            <a:ext cx="749283" cy="749277"/>
          </a:xfrm>
          <a:prstGeom prst="ellipse">
            <a:avLst/>
          </a:prstGeom>
          <a:solidFill>
            <a:schemeClr val="accent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859" name="Google Shape;859;p157"/>
          <p:cNvSpPr txBox="1">
            <a:spLocks noGrp="1"/>
          </p:cNvSpPr>
          <p:nvPr>
            <p:ph type="body" idx="3"/>
          </p:nvPr>
        </p:nvSpPr>
        <p:spPr>
          <a:xfrm>
            <a:off x="732028" y="2302864"/>
            <a:ext cx="704141" cy="749465"/>
          </a:xfrm>
          <a:prstGeom prst="rect">
            <a:avLst/>
          </a:prstGeom>
          <a:noFill/>
          <a:ln>
            <a:noFill/>
          </a:ln>
        </p:spPr>
        <p:txBody>
          <a:bodyPr spcFirstLastPara="1" wrap="square" lIns="0" tIns="138500" rIns="0" bIns="138500" anchor="ctr" anchorCtr="0">
            <a:noAutofit/>
          </a:bodyPr>
          <a:lstStyle>
            <a:lvl1pPr marL="457200" marR="0" lvl="0" indent="-228600" algn="ctr" rtl="0">
              <a:lnSpc>
                <a:spcPct val="100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60" name="Google Shape;860;p157"/>
          <p:cNvSpPr>
            <a:spLocks noGrp="1"/>
          </p:cNvSpPr>
          <p:nvPr>
            <p:ph type="pic" idx="4"/>
          </p:nvPr>
        </p:nvSpPr>
        <p:spPr>
          <a:xfrm>
            <a:off x="1308069" y="1814003"/>
            <a:ext cx="1692180" cy="1775640"/>
          </a:xfrm>
          <a:prstGeom prst="rect">
            <a:avLst/>
          </a:prstGeom>
          <a:noFill/>
          <a:ln>
            <a:noFill/>
          </a:ln>
        </p:spPr>
      </p:sp>
      <p:sp>
        <p:nvSpPr>
          <p:cNvPr id="861" name="Google Shape;861;p157"/>
          <p:cNvSpPr/>
          <p:nvPr/>
        </p:nvSpPr>
        <p:spPr>
          <a:xfrm>
            <a:off x="6492164" y="1656563"/>
            <a:ext cx="2112000" cy="2111997"/>
          </a:xfrm>
          <a:prstGeom prst="arc">
            <a:avLst>
              <a:gd name="adj1" fmla="val 11622373"/>
              <a:gd name="adj2" fmla="val 10303517"/>
            </a:avLst>
          </a:prstGeom>
          <a:noFill/>
          <a:ln w="127000" cap="sq" cmpd="sng">
            <a:solidFill>
              <a:schemeClr val="accent3"/>
            </a:solidFill>
            <a:prstDash val="solid"/>
            <a:bevel/>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862" name="Google Shape;862;p157"/>
          <p:cNvSpPr/>
          <p:nvPr/>
        </p:nvSpPr>
        <p:spPr>
          <a:xfrm>
            <a:off x="6152265" y="2347948"/>
            <a:ext cx="749283" cy="749277"/>
          </a:xfrm>
          <a:prstGeom prst="ellipse">
            <a:avLst/>
          </a:prstGeom>
          <a:solidFill>
            <a:schemeClr val="accent3"/>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863" name="Google Shape;863;p157"/>
          <p:cNvSpPr txBox="1">
            <a:spLocks noGrp="1"/>
          </p:cNvSpPr>
          <p:nvPr>
            <p:ph type="body" idx="5"/>
          </p:nvPr>
        </p:nvSpPr>
        <p:spPr>
          <a:xfrm>
            <a:off x="6173960" y="2302864"/>
            <a:ext cx="704141" cy="749465"/>
          </a:xfrm>
          <a:prstGeom prst="rect">
            <a:avLst/>
          </a:prstGeom>
          <a:noFill/>
          <a:ln>
            <a:noFill/>
          </a:ln>
        </p:spPr>
        <p:txBody>
          <a:bodyPr spcFirstLastPara="1" wrap="square" lIns="0" tIns="138500" rIns="0" bIns="138500" anchor="ctr" anchorCtr="0">
            <a:noAutofit/>
          </a:bodyPr>
          <a:lstStyle>
            <a:lvl1pPr marL="457200" marR="0" lvl="0" indent="-228600" algn="ctr" rtl="0">
              <a:lnSpc>
                <a:spcPct val="100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64" name="Google Shape;864;p157"/>
          <p:cNvSpPr>
            <a:spLocks noGrp="1"/>
          </p:cNvSpPr>
          <p:nvPr>
            <p:ph type="pic" idx="6"/>
          </p:nvPr>
        </p:nvSpPr>
        <p:spPr>
          <a:xfrm>
            <a:off x="6750001" y="1814003"/>
            <a:ext cx="1692180" cy="1775640"/>
          </a:xfrm>
          <a:prstGeom prst="rect">
            <a:avLst/>
          </a:prstGeom>
          <a:noFill/>
          <a:ln>
            <a:noFill/>
          </a:ln>
        </p:spPr>
      </p:sp>
      <p:sp>
        <p:nvSpPr>
          <p:cNvPr id="865" name="Google Shape;865;p157"/>
          <p:cNvSpPr/>
          <p:nvPr/>
        </p:nvSpPr>
        <p:spPr>
          <a:xfrm>
            <a:off x="1050232" y="4182244"/>
            <a:ext cx="2112000" cy="2111997"/>
          </a:xfrm>
          <a:prstGeom prst="arc">
            <a:avLst>
              <a:gd name="adj1" fmla="val 11622373"/>
              <a:gd name="adj2" fmla="val 10303517"/>
            </a:avLst>
          </a:prstGeom>
          <a:noFill/>
          <a:ln w="127000" cap="sq" cmpd="sng">
            <a:solidFill>
              <a:schemeClr val="accent4"/>
            </a:solidFill>
            <a:prstDash val="solid"/>
            <a:bevel/>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866" name="Google Shape;866;p157"/>
          <p:cNvSpPr/>
          <p:nvPr/>
        </p:nvSpPr>
        <p:spPr>
          <a:xfrm>
            <a:off x="710333" y="4873629"/>
            <a:ext cx="749283" cy="749277"/>
          </a:xfrm>
          <a:prstGeom prst="ellipse">
            <a:avLst/>
          </a:prstGeom>
          <a:solidFill>
            <a:schemeClr val="accent4"/>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867" name="Google Shape;867;p157"/>
          <p:cNvSpPr txBox="1">
            <a:spLocks noGrp="1"/>
          </p:cNvSpPr>
          <p:nvPr>
            <p:ph type="body" idx="7"/>
          </p:nvPr>
        </p:nvSpPr>
        <p:spPr>
          <a:xfrm>
            <a:off x="732028" y="4828545"/>
            <a:ext cx="704141" cy="749465"/>
          </a:xfrm>
          <a:prstGeom prst="rect">
            <a:avLst/>
          </a:prstGeom>
          <a:noFill/>
          <a:ln>
            <a:noFill/>
          </a:ln>
        </p:spPr>
        <p:txBody>
          <a:bodyPr spcFirstLastPara="1" wrap="square" lIns="0" tIns="138500" rIns="0" bIns="138500" anchor="ctr" anchorCtr="0">
            <a:noAutofit/>
          </a:bodyPr>
          <a:lstStyle>
            <a:lvl1pPr marL="457200" marR="0" lvl="0" indent="-228600" algn="ctr" rtl="0">
              <a:lnSpc>
                <a:spcPct val="100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68" name="Google Shape;868;p157"/>
          <p:cNvSpPr>
            <a:spLocks noGrp="1"/>
          </p:cNvSpPr>
          <p:nvPr>
            <p:ph type="pic" idx="8"/>
          </p:nvPr>
        </p:nvSpPr>
        <p:spPr>
          <a:xfrm>
            <a:off x="1308069" y="4339684"/>
            <a:ext cx="1692180" cy="1775640"/>
          </a:xfrm>
          <a:prstGeom prst="rect">
            <a:avLst/>
          </a:prstGeom>
          <a:noFill/>
          <a:ln>
            <a:noFill/>
          </a:ln>
        </p:spPr>
      </p:sp>
      <p:sp>
        <p:nvSpPr>
          <p:cNvPr id="869" name="Google Shape;869;p157"/>
          <p:cNvSpPr/>
          <p:nvPr/>
        </p:nvSpPr>
        <p:spPr>
          <a:xfrm>
            <a:off x="6492164" y="4182244"/>
            <a:ext cx="2112000" cy="2111997"/>
          </a:xfrm>
          <a:prstGeom prst="arc">
            <a:avLst>
              <a:gd name="adj1" fmla="val 11622373"/>
              <a:gd name="adj2" fmla="val 10303517"/>
            </a:avLst>
          </a:prstGeom>
          <a:noFill/>
          <a:ln w="127000" cap="sq" cmpd="sng">
            <a:solidFill>
              <a:schemeClr val="accent5"/>
            </a:solidFill>
            <a:prstDash val="solid"/>
            <a:bevel/>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870" name="Google Shape;870;p157"/>
          <p:cNvSpPr/>
          <p:nvPr/>
        </p:nvSpPr>
        <p:spPr>
          <a:xfrm>
            <a:off x="6152265" y="4873629"/>
            <a:ext cx="749283" cy="749277"/>
          </a:xfrm>
          <a:prstGeom prst="ellipse">
            <a:avLst/>
          </a:prstGeom>
          <a:solidFill>
            <a:schemeClr val="accent5"/>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871" name="Google Shape;871;p157"/>
          <p:cNvSpPr txBox="1">
            <a:spLocks noGrp="1"/>
          </p:cNvSpPr>
          <p:nvPr>
            <p:ph type="body" idx="9"/>
          </p:nvPr>
        </p:nvSpPr>
        <p:spPr>
          <a:xfrm>
            <a:off x="6173960" y="4828545"/>
            <a:ext cx="704141" cy="749465"/>
          </a:xfrm>
          <a:prstGeom prst="rect">
            <a:avLst/>
          </a:prstGeom>
          <a:noFill/>
          <a:ln>
            <a:noFill/>
          </a:ln>
        </p:spPr>
        <p:txBody>
          <a:bodyPr spcFirstLastPara="1" wrap="square" lIns="0" tIns="138500" rIns="0" bIns="138500" anchor="ctr" anchorCtr="0">
            <a:noAutofit/>
          </a:bodyPr>
          <a:lstStyle>
            <a:lvl1pPr marL="457200" marR="0" lvl="0" indent="-228600" algn="ctr" rtl="0">
              <a:lnSpc>
                <a:spcPct val="100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72" name="Google Shape;872;p157"/>
          <p:cNvSpPr>
            <a:spLocks noGrp="1"/>
          </p:cNvSpPr>
          <p:nvPr>
            <p:ph type="pic" idx="13"/>
          </p:nvPr>
        </p:nvSpPr>
        <p:spPr>
          <a:xfrm>
            <a:off x="6750001" y="4339684"/>
            <a:ext cx="1692180" cy="1775640"/>
          </a:xfrm>
          <a:prstGeom prst="rect">
            <a:avLst/>
          </a:prstGeom>
          <a:noFill/>
          <a:ln>
            <a:noFill/>
          </a:ln>
        </p:spPr>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Right top title">
  <p:cSld name="Right top title">
    <p:spTree>
      <p:nvGrpSpPr>
        <p:cNvPr id="1" name="Shape 873"/>
        <p:cNvGrpSpPr/>
        <p:nvPr/>
      </p:nvGrpSpPr>
      <p:grpSpPr>
        <a:xfrm>
          <a:off x="0" y="0"/>
          <a:ext cx="0" cy="0"/>
          <a:chOff x="0" y="0"/>
          <a:chExt cx="0" cy="0"/>
        </a:xfrm>
      </p:grpSpPr>
      <p:sp>
        <p:nvSpPr>
          <p:cNvPr id="874" name="Google Shape;874;p158"/>
          <p:cNvSpPr txBox="1">
            <a:spLocks noGrp="1"/>
          </p:cNvSpPr>
          <p:nvPr>
            <p:ph type="body" idx="1"/>
          </p:nvPr>
        </p:nvSpPr>
        <p:spPr>
          <a:xfrm>
            <a:off x="6096000" y="989761"/>
            <a:ext cx="5471584"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75" name="Google Shape;875;p158"/>
          <p:cNvSpPr txBox="1">
            <a:spLocks noGrp="1"/>
          </p:cNvSpPr>
          <p:nvPr>
            <p:ph type="body" idx="2"/>
          </p:nvPr>
        </p:nvSpPr>
        <p:spPr>
          <a:xfrm>
            <a:off x="6096000" y="1818343"/>
            <a:ext cx="5471584"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op left title">
  <p:cSld name="Top left title">
    <p:spTree>
      <p:nvGrpSpPr>
        <p:cNvPr id="1" name="Shape 67"/>
        <p:cNvGrpSpPr/>
        <p:nvPr/>
      </p:nvGrpSpPr>
      <p:grpSpPr>
        <a:xfrm>
          <a:off x="0" y="0"/>
          <a:ext cx="0" cy="0"/>
          <a:chOff x="0" y="0"/>
          <a:chExt cx="0" cy="0"/>
        </a:xfrm>
      </p:grpSpPr>
      <p:sp>
        <p:nvSpPr>
          <p:cNvPr id="68" name="Google Shape;68;p12"/>
          <p:cNvSpPr txBox="1">
            <a:spLocks noGrp="1"/>
          </p:cNvSpPr>
          <p:nvPr>
            <p:ph type="body" idx="1"/>
          </p:nvPr>
        </p:nvSpPr>
        <p:spPr>
          <a:xfrm>
            <a:off x="62977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9" name="Google Shape;69;p12"/>
          <p:cNvSpPr txBox="1">
            <a:spLocks noGrp="1"/>
          </p:cNvSpPr>
          <p:nvPr>
            <p:ph type="body" idx="2"/>
          </p:nvPr>
        </p:nvSpPr>
        <p:spPr>
          <a:xfrm>
            <a:off x="62977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treghts">
  <p:cSld name="Streghts">
    <p:spTree>
      <p:nvGrpSpPr>
        <p:cNvPr id="1" name="Shape 876"/>
        <p:cNvGrpSpPr/>
        <p:nvPr/>
      </p:nvGrpSpPr>
      <p:grpSpPr>
        <a:xfrm>
          <a:off x="0" y="0"/>
          <a:ext cx="0" cy="0"/>
          <a:chOff x="0" y="0"/>
          <a:chExt cx="0" cy="0"/>
        </a:xfrm>
      </p:grpSpPr>
      <p:sp>
        <p:nvSpPr>
          <p:cNvPr id="877" name="Google Shape;877;p159"/>
          <p:cNvSpPr>
            <a:spLocks noGrp="1"/>
          </p:cNvSpPr>
          <p:nvPr>
            <p:ph type="pic" idx="2"/>
          </p:nvPr>
        </p:nvSpPr>
        <p:spPr>
          <a:xfrm>
            <a:off x="1348365" y="989761"/>
            <a:ext cx="3433996" cy="4740476"/>
          </a:xfrm>
          <a:prstGeom prst="rect">
            <a:avLst/>
          </a:prstGeom>
          <a:noFill/>
          <a:ln>
            <a:noFill/>
          </a:ln>
        </p:spPr>
      </p:sp>
      <p:sp>
        <p:nvSpPr>
          <p:cNvPr id="878" name="Google Shape;878;p159"/>
          <p:cNvSpPr txBox="1">
            <a:spLocks noGrp="1"/>
          </p:cNvSpPr>
          <p:nvPr>
            <p:ph type="body" idx="1"/>
          </p:nvPr>
        </p:nvSpPr>
        <p:spPr>
          <a:xfrm>
            <a:off x="6096000" y="989761"/>
            <a:ext cx="5471584"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79" name="Google Shape;879;p159"/>
          <p:cNvSpPr txBox="1">
            <a:spLocks noGrp="1"/>
          </p:cNvSpPr>
          <p:nvPr>
            <p:ph type="body" idx="3"/>
          </p:nvPr>
        </p:nvSpPr>
        <p:spPr>
          <a:xfrm>
            <a:off x="6096000" y="1818343"/>
            <a:ext cx="5471584"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Weacknesses">
  <p:cSld name="Weacknesses">
    <p:spTree>
      <p:nvGrpSpPr>
        <p:cNvPr id="1" name="Shape 880"/>
        <p:cNvGrpSpPr/>
        <p:nvPr/>
      </p:nvGrpSpPr>
      <p:grpSpPr>
        <a:xfrm>
          <a:off x="0" y="0"/>
          <a:ext cx="0" cy="0"/>
          <a:chOff x="0" y="0"/>
          <a:chExt cx="0" cy="0"/>
        </a:xfrm>
      </p:grpSpPr>
      <p:sp>
        <p:nvSpPr>
          <p:cNvPr id="881" name="Google Shape;881;p160"/>
          <p:cNvSpPr>
            <a:spLocks noGrp="1"/>
          </p:cNvSpPr>
          <p:nvPr>
            <p:ph type="pic" idx="2"/>
          </p:nvPr>
        </p:nvSpPr>
        <p:spPr>
          <a:xfrm>
            <a:off x="6202128" y="989761"/>
            <a:ext cx="5259327" cy="4897868"/>
          </a:xfrm>
          <a:prstGeom prst="rect">
            <a:avLst/>
          </a:prstGeom>
          <a:noFill/>
          <a:ln>
            <a:noFill/>
          </a:ln>
        </p:spPr>
      </p:sp>
      <p:sp>
        <p:nvSpPr>
          <p:cNvPr id="882" name="Google Shape;882;p160"/>
          <p:cNvSpPr txBox="1">
            <a:spLocks noGrp="1"/>
          </p:cNvSpPr>
          <p:nvPr>
            <p:ph type="body" idx="1"/>
          </p:nvPr>
        </p:nvSpPr>
        <p:spPr>
          <a:xfrm>
            <a:off x="624416" y="989761"/>
            <a:ext cx="5471584"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83" name="Google Shape;883;p160"/>
          <p:cNvSpPr txBox="1">
            <a:spLocks noGrp="1"/>
          </p:cNvSpPr>
          <p:nvPr>
            <p:ph type="body" idx="3"/>
          </p:nvPr>
        </p:nvSpPr>
        <p:spPr>
          <a:xfrm>
            <a:off x="624416" y="1818343"/>
            <a:ext cx="5471584"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Oportunities">
  <p:cSld name="Oportunities">
    <p:spTree>
      <p:nvGrpSpPr>
        <p:cNvPr id="1" name="Shape 884"/>
        <p:cNvGrpSpPr/>
        <p:nvPr/>
      </p:nvGrpSpPr>
      <p:grpSpPr>
        <a:xfrm>
          <a:off x="0" y="0"/>
          <a:ext cx="0" cy="0"/>
          <a:chOff x="0" y="0"/>
          <a:chExt cx="0" cy="0"/>
        </a:xfrm>
      </p:grpSpPr>
      <p:sp>
        <p:nvSpPr>
          <p:cNvPr id="885" name="Google Shape;885;p161"/>
          <p:cNvSpPr>
            <a:spLocks noGrp="1"/>
          </p:cNvSpPr>
          <p:nvPr>
            <p:ph type="pic" idx="2"/>
          </p:nvPr>
        </p:nvSpPr>
        <p:spPr>
          <a:xfrm>
            <a:off x="1066284" y="959477"/>
            <a:ext cx="4276177" cy="5307917"/>
          </a:xfrm>
          <a:prstGeom prst="rect">
            <a:avLst/>
          </a:prstGeom>
          <a:noFill/>
          <a:ln>
            <a:noFill/>
          </a:ln>
        </p:spPr>
      </p:sp>
      <p:sp>
        <p:nvSpPr>
          <p:cNvPr id="886" name="Google Shape;886;p161"/>
          <p:cNvSpPr txBox="1">
            <a:spLocks noGrp="1"/>
          </p:cNvSpPr>
          <p:nvPr>
            <p:ph type="body" idx="1"/>
          </p:nvPr>
        </p:nvSpPr>
        <p:spPr>
          <a:xfrm>
            <a:off x="6096000" y="989761"/>
            <a:ext cx="5471584"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87" name="Google Shape;887;p161"/>
          <p:cNvSpPr txBox="1">
            <a:spLocks noGrp="1"/>
          </p:cNvSpPr>
          <p:nvPr>
            <p:ph type="body" idx="3"/>
          </p:nvPr>
        </p:nvSpPr>
        <p:spPr>
          <a:xfrm>
            <a:off x="6096000" y="1818343"/>
            <a:ext cx="5471584"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hreats">
  <p:cSld name="Threats">
    <p:spTree>
      <p:nvGrpSpPr>
        <p:cNvPr id="1" name="Shape 888"/>
        <p:cNvGrpSpPr/>
        <p:nvPr/>
      </p:nvGrpSpPr>
      <p:grpSpPr>
        <a:xfrm>
          <a:off x="0" y="0"/>
          <a:ext cx="0" cy="0"/>
          <a:chOff x="0" y="0"/>
          <a:chExt cx="0" cy="0"/>
        </a:xfrm>
      </p:grpSpPr>
      <p:sp>
        <p:nvSpPr>
          <p:cNvPr id="889" name="Google Shape;889;p162"/>
          <p:cNvSpPr>
            <a:spLocks noGrp="1"/>
          </p:cNvSpPr>
          <p:nvPr>
            <p:ph type="pic" idx="2"/>
          </p:nvPr>
        </p:nvSpPr>
        <p:spPr>
          <a:xfrm>
            <a:off x="7040660" y="973996"/>
            <a:ext cx="3582264" cy="5631793"/>
          </a:xfrm>
          <a:prstGeom prst="rect">
            <a:avLst/>
          </a:prstGeom>
          <a:noFill/>
          <a:ln>
            <a:noFill/>
          </a:ln>
        </p:spPr>
      </p:sp>
      <p:sp>
        <p:nvSpPr>
          <p:cNvPr id="890" name="Google Shape;890;p162"/>
          <p:cNvSpPr txBox="1">
            <a:spLocks noGrp="1"/>
          </p:cNvSpPr>
          <p:nvPr>
            <p:ph type="body" idx="1"/>
          </p:nvPr>
        </p:nvSpPr>
        <p:spPr>
          <a:xfrm>
            <a:off x="624417" y="989761"/>
            <a:ext cx="5471584"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91" name="Google Shape;891;p162"/>
          <p:cNvSpPr txBox="1">
            <a:spLocks noGrp="1"/>
          </p:cNvSpPr>
          <p:nvPr>
            <p:ph type="body" idx="3"/>
          </p:nvPr>
        </p:nvSpPr>
        <p:spPr>
          <a:xfrm>
            <a:off x="624417" y="1818343"/>
            <a:ext cx="5471584"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1_Top center title">
  <p:cSld name="1_Top center title">
    <p:spTree>
      <p:nvGrpSpPr>
        <p:cNvPr id="1" name="Shape 892"/>
        <p:cNvGrpSpPr/>
        <p:nvPr/>
      </p:nvGrpSpPr>
      <p:grpSpPr>
        <a:xfrm>
          <a:off x="0" y="0"/>
          <a:ext cx="0" cy="0"/>
          <a:chOff x="0" y="0"/>
          <a:chExt cx="0" cy="0"/>
        </a:xfrm>
      </p:grpSpPr>
      <p:sp>
        <p:nvSpPr>
          <p:cNvPr id="893" name="Google Shape;893;p163"/>
          <p:cNvSpPr txBox="1">
            <a:spLocks noGrp="1"/>
          </p:cNvSpPr>
          <p:nvPr>
            <p:ph type="body" idx="1"/>
          </p:nvPr>
        </p:nvSpPr>
        <p:spPr>
          <a:xfrm>
            <a:off x="3329431" y="497272"/>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94" name="Google Shape;894;p163"/>
          <p:cNvSpPr txBox="1">
            <a:spLocks noGrp="1"/>
          </p:cNvSpPr>
          <p:nvPr>
            <p:ph type="body" idx="2"/>
          </p:nvPr>
        </p:nvSpPr>
        <p:spPr>
          <a:xfrm>
            <a:off x="3329431" y="132585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95" name="Google Shape;895;p163"/>
          <p:cNvSpPr/>
          <p:nvPr/>
        </p:nvSpPr>
        <p:spPr>
          <a:xfrm>
            <a:off x="996832" y="2023904"/>
            <a:ext cx="2880004" cy="2880000"/>
          </a:xfrm>
          <a:prstGeom prst="ellipse">
            <a:avLst/>
          </a:prstGeom>
          <a:noFill/>
          <a:ln w="381000" cap="rnd" cmpd="sng">
            <a:solidFill>
              <a:schemeClr val="accent2"/>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896" name="Google Shape;896;p163"/>
          <p:cNvSpPr/>
          <p:nvPr/>
        </p:nvSpPr>
        <p:spPr>
          <a:xfrm>
            <a:off x="4654431" y="2023904"/>
            <a:ext cx="2880004" cy="2880000"/>
          </a:xfrm>
          <a:prstGeom prst="ellipse">
            <a:avLst/>
          </a:prstGeom>
          <a:noFill/>
          <a:ln w="381000" cap="rnd" cmpd="sng">
            <a:solidFill>
              <a:schemeClr val="accent3"/>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897" name="Google Shape;897;p163"/>
          <p:cNvSpPr/>
          <p:nvPr/>
        </p:nvSpPr>
        <p:spPr>
          <a:xfrm>
            <a:off x="8334608" y="2023904"/>
            <a:ext cx="2880004" cy="2880000"/>
          </a:xfrm>
          <a:prstGeom prst="ellipse">
            <a:avLst/>
          </a:prstGeom>
          <a:noFill/>
          <a:ln w="381000" cap="rnd" cmpd="sng">
            <a:solidFill>
              <a:schemeClr val="accent4"/>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898" name="Google Shape;898;p163"/>
          <p:cNvSpPr/>
          <p:nvPr/>
        </p:nvSpPr>
        <p:spPr>
          <a:xfrm>
            <a:off x="3873617" y="3114584"/>
            <a:ext cx="816001" cy="815999"/>
          </a:xfrm>
          <a:prstGeom prst="ellipse">
            <a:avLst/>
          </a:prstGeom>
          <a:solidFill>
            <a:srgbClr val="48365A"/>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899" name="Google Shape;899;p163"/>
          <p:cNvSpPr/>
          <p:nvPr/>
        </p:nvSpPr>
        <p:spPr>
          <a:xfrm>
            <a:off x="7514985" y="3114584"/>
            <a:ext cx="816001" cy="815999"/>
          </a:xfrm>
          <a:prstGeom prst="ellipse">
            <a:avLst/>
          </a:prstGeom>
          <a:solidFill>
            <a:srgbClr val="50771B"/>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900" name="Google Shape;900;p163"/>
          <p:cNvSpPr>
            <a:spLocks noGrp="1"/>
          </p:cNvSpPr>
          <p:nvPr>
            <p:ph type="pic" idx="3"/>
          </p:nvPr>
        </p:nvSpPr>
        <p:spPr>
          <a:xfrm>
            <a:off x="874187" y="1912129"/>
            <a:ext cx="3072984" cy="3120000"/>
          </a:xfrm>
          <a:prstGeom prst="rect">
            <a:avLst/>
          </a:prstGeom>
          <a:noFill/>
          <a:ln>
            <a:noFill/>
          </a:ln>
        </p:spPr>
      </p:sp>
      <p:sp>
        <p:nvSpPr>
          <p:cNvPr id="901" name="Google Shape;901;p163"/>
          <p:cNvSpPr>
            <a:spLocks noGrp="1"/>
          </p:cNvSpPr>
          <p:nvPr>
            <p:ph type="pic" idx="4"/>
          </p:nvPr>
        </p:nvSpPr>
        <p:spPr>
          <a:xfrm>
            <a:off x="4585804" y="1912129"/>
            <a:ext cx="3016120" cy="3120000"/>
          </a:xfrm>
          <a:prstGeom prst="rect">
            <a:avLst/>
          </a:prstGeom>
          <a:noFill/>
          <a:ln>
            <a:noFill/>
          </a:ln>
        </p:spPr>
      </p:sp>
      <p:sp>
        <p:nvSpPr>
          <p:cNvPr id="902" name="Google Shape;902;p163"/>
          <p:cNvSpPr>
            <a:spLocks noGrp="1"/>
          </p:cNvSpPr>
          <p:nvPr>
            <p:ph type="pic" idx="5"/>
          </p:nvPr>
        </p:nvSpPr>
        <p:spPr>
          <a:xfrm>
            <a:off x="8254103" y="1912129"/>
            <a:ext cx="3071508" cy="3120000"/>
          </a:xfrm>
          <a:prstGeom prst="rect">
            <a:avLst/>
          </a:prstGeom>
          <a:noFill/>
          <a:ln>
            <a:noFill/>
          </a:ln>
        </p:spPr>
      </p:sp>
      <p:sp>
        <p:nvSpPr>
          <p:cNvPr id="903" name="Google Shape;903;p163"/>
          <p:cNvSpPr txBox="1">
            <a:spLocks noGrp="1"/>
          </p:cNvSpPr>
          <p:nvPr>
            <p:ph type="body" idx="6"/>
          </p:nvPr>
        </p:nvSpPr>
        <p:spPr>
          <a:xfrm>
            <a:off x="3947171" y="3114584"/>
            <a:ext cx="704141" cy="749465"/>
          </a:xfrm>
          <a:prstGeom prst="rect">
            <a:avLst/>
          </a:prstGeom>
          <a:noFill/>
          <a:ln>
            <a:noFill/>
          </a:ln>
        </p:spPr>
        <p:txBody>
          <a:bodyPr spcFirstLastPara="1" wrap="square" lIns="0" tIns="138500" rIns="0" bIns="138500" anchor="ctr" anchorCtr="0">
            <a:noAutofit/>
          </a:bodyPr>
          <a:lstStyle>
            <a:lvl1pPr marL="457200" marR="0" lvl="0" indent="-228600" algn="ctr" rtl="0">
              <a:lnSpc>
                <a:spcPct val="100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904" name="Google Shape;904;p163"/>
          <p:cNvSpPr txBox="1">
            <a:spLocks noGrp="1"/>
          </p:cNvSpPr>
          <p:nvPr>
            <p:ph type="body" idx="7"/>
          </p:nvPr>
        </p:nvSpPr>
        <p:spPr>
          <a:xfrm>
            <a:off x="7572829" y="3114584"/>
            <a:ext cx="704141" cy="749465"/>
          </a:xfrm>
          <a:prstGeom prst="rect">
            <a:avLst/>
          </a:prstGeom>
          <a:noFill/>
          <a:ln>
            <a:noFill/>
          </a:ln>
        </p:spPr>
        <p:txBody>
          <a:bodyPr spcFirstLastPara="1" wrap="square" lIns="0" tIns="138500" rIns="0" bIns="138500" anchor="ctr" anchorCtr="0">
            <a:noAutofit/>
          </a:bodyPr>
          <a:lstStyle>
            <a:lvl1pPr marL="457200" marR="0" lvl="0" indent="-228600" algn="ctr" rtl="0">
              <a:lnSpc>
                <a:spcPct val="100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905"/>
        <p:cNvGrpSpPr/>
        <p:nvPr/>
      </p:nvGrpSpPr>
      <p:grpSpPr>
        <a:xfrm>
          <a:off x="0" y="0"/>
          <a:ext cx="0" cy="0"/>
          <a:chOff x="0" y="0"/>
          <a:chExt cx="0" cy="0"/>
        </a:xfrm>
      </p:grpSpPr>
      <p:sp>
        <p:nvSpPr>
          <p:cNvPr id="906" name="Google Shape;906;p164"/>
          <p:cNvSpPr/>
          <p:nvPr/>
        </p:nvSpPr>
        <p:spPr>
          <a:xfrm>
            <a:off x="954808" y="1980089"/>
            <a:ext cx="1793877" cy="1823989"/>
          </a:xfrm>
          <a:prstGeom prst="ellipse">
            <a:avLst/>
          </a:prstGeom>
          <a:noFill/>
          <a:ln w="381000" cap="rnd" cmpd="sng">
            <a:solidFill>
              <a:schemeClr val="accent2"/>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907" name="Google Shape;907;p164"/>
          <p:cNvSpPr>
            <a:spLocks noGrp="1"/>
          </p:cNvSpPr>
          <p:nvPr>
            <p:ph type="pic" idx="2"/>
          </p:nvPr>
        </p:nvSpPr>
        <p:spPr>
          <a:xfrm>
            <a:off x="858412" y="1861556"/>
            <a:ext cx="2029915" cy="2063988"/>
          </a:xfrm>
          <a:prstGeom prst="rect">
            <a:avLst/>
          </a:prstGeom>
          <a:noFill/>
          <a:ln>
            <a:noFill/>
          </a:ln>
        </p:spPr>
      </p:sp>
      <p:sp>
        <p:nvSpPr>
          <p:cNvPr id="908" name="Google Shape;908;p164"/>
          <p:cNvSpPr txBox="1">
            <a:spLocks noGrp="1"/>
          </p:cNvSpPr>
          <p:nvPr>
            <p:ph type="body" idx="1"/>
          </p:nvPr>
        </p:nvSpPr>
        <p:spPr>
          <a:xfrm>
            <a:off x="858649" y="4130545"/>
            <a:ext cx="2049120" cy="479756"/>
          </a:xfrm>
          <a:prstGeom prst="rect">
            <a:avLst/>
          </a:prstGeom>
          <a:noFill/>
          <a:ln>
            <a:noFill/>
          </a:ln>
        </p:spPr>
        <p:txBody>
          <a:bodyPr spcFirstLastPara="1" wrap="square" lIns="0" tIns="54000" rIns="0" bIns="54000" anchor="ctr" anchorCtr="0">
            <a:noAutofit/>
          </a:bodyPr>
          <a:lstStyle>
            <a:lvl1pPr marL="457200" marR="0" lvl="0" indent="-228600" algn="ctr" rtl="0">
              <a:lnSpc>
                <a:spcPct val="100000"/>
              </a:lnSpc>
              <a:spcBef>
                <a:spcPts val="0"/>
              </a:spcBef>
              <a:spcAft>
                <a:spcPts val="0"/>
              </a:spcAft>
              <a:buClr>
                <a:srgbClr val="7F7F7F"/>
              </a:buClr>
              <a:buSzPts val="2100"/>
              <a:buFont typeface="Arial"/>
              <a:buNone/>
              <a:defRPr sz="2100" b="0" i="0" u="none" strike="noStrike" cap="none">
                <a:solidFill>
                  <a:srgbClr val="7F7F7F"/>
                </a:solidFill>
                <a:latin typeface="Raleway"/>
                <a:ea typeface="Raleway"/>
                <a:cs typeface="Raleway"/>
                <a:sym typeface="Raleway"/>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909" name="Google Shape;909;p164"/>
          <p:cNvSpPr txBox="1">
            <a:spLocks noGrp="1"/>
          </p:cNvSpPr>
          <p:nvPr>
            <p:ph type="body" idx="3"/>
          </p:nvPr>
        </p:nvSpPr>
        <p:spPr>
          <a:xfrm>
            <a:off x="858649" y="4621172"/>
            <a:ext cx="2049120" cy="253835"/>
          </a:xfrm>
          <a:prstGeom prst="rect">
            <a:avLst/>
          </a:prstGeom>
          <a:noFill/>
          <a:ln>
            <a:noFill/>
          </a:ln>
        </p:spPr>
        <p:txBody>
          <a:bodyPr spcFirstLastPara="1" wrap="square" lIns="0" tIns="54000" rIns="0" bIns="54000" anchor="ctr" anchorCtr="0">
            <a:noAutofit/>
          </a:bodyPr>
          <a:lstStyle>
            <a:lvl1pPr marL="457200" marR="0" lvl="0" indent="-228600" algn="ctr" rtl="0">
              <a:lnSpc>
                <a:spcPct val="100000"/>
              </a:lnSpc>
              <a:spcBef>
                <a:spcPts val="0"/>
              </a:spcBef>
              <a:spcAft>
                <a:spcPts val="0"/>
              </a:spcAft>
              <a:buClr>
                <a:srgbClr val="48365A"/>
              </a:buClr>
              <a:buSzPts val="1300"/>
              <a:buFont typeface="Arial"/>
              <a:buNone/>
              <a:defRPr sz="1300" b="1" i="0" u="none" strike="noStrike" cap="none">
                <a:solidFill>
                  <a:srgbClr val="48365A"/>
                </a:solidFill>
                <a:latin typeface="Raleway Black"/>
                <a:ea typeface="Raleway Black"/>
                <a:cs typeface="Raleway Black"/>
                <a:sym typeface="Raleway Black"/>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910" name="Google Shape;910;p164"/>
          <p:cNvSpPr txBox="1">
            <a:spLocks noGrp="1"/>
          </p:cNvSpPr>
          <p:nvPr>
            <p:ph type="body" idx="4"/>
          </p:nvPr>
        </p:nvSpPr>
        <p:spPr>
          <a:xfrm>
            <a:off x="858651" y="4965319"/>
            <a:ext cx="2049120" cy="866636"/>
          </a:xfrm>
          <a:prstGeom prst="rect">
            <a:avLst/>
          </a:prstGeom>
          <a:noFill/>
          <a:ln>
            <a:noFill/>
          </a:ln>
        </p:spPr>
        <p:txBody>
          <a:bodyPr spcFirstLastPara="1" wrap="square" lIns="0" tIns="0" rIns="0" bIns="0" anchor="t" anchorCtr="0">
            <a:noAutofit/>
          </a:bodyPr>
          <a:lstStyle>
            <a:lvl1pPr marL="457200" marR="0" lvl="0" indent="-228600" algn="ctr" rtl="0">
              <a:lnSpc>
                <a:spcPct val="130000"/>
              </a:lnSpc>
              <a:spcBef>
                <a:spcPts val="1300"/>
              </a:spcBef>
              <a:spcAft>
                <a:spcPts val="0"/>
              </a:spcAft>
              <a:buClr>
                <a:srgbClr val="7F7F7F"/>
              </a:buClr>
              <a:buSzPts val="1200"/>
              <a:buFont typeface="Arial"/>
              <a:buNone/>
              <a:defRPr sz="1200" b="0" i="0" u="none" strike="noStrike" cap="none">
                <a:solidFill>
                  <a:srgbClr val="7F7F7F"/>
                </a:solidFill>
                <a:latin typeface="Lato"/>
                <a:ea typeface="Lato"/>
                <a:cs typeface="Lato"/>
                <a:sym typeface="Lato"/>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911" name="Google Shape;911;p164"/>
          <p:cNvSpPr txBox="1">
            <a:spLocks noGrp="1"/>
          </p:cNvSpPr>
          <p:nvPr>
            <p:ph type="body" idx="5"/>
          </p:nvPr>
        </p:nvSpPr>
        <p:spPr>
          <a:xfrm>
            <a:off x="1610728" y="5854535"/>
            <a:ext cx="641923" cy="622979"/>
          </a:xfrm>
          <a:prstGeom prst="rect">
            <a:avLst/>
          </a:prstGeom>
          <a:noFill/>
          <a:ln>
            <a:noFill/>
          </a:ln>
        </p:spPr>
        <p:txBody>
          <a:bodyPr spcFirstLastPara="1" wrap="square" lIns="0" tIns="138500" rIns="0" bIns="138500" anchor="ctr" anchorCtr="0">
            <a:noAutofit/>
          </a:bodyPr>
          <a:lstStyle>
            <a:lvl1pPr marL="457200" marR="0" lvl="0" indent="-228600" algn="ctr" rtl="0">
              <a:lnSpc>
                <a:spcPct val="100000"/>
              </a:lnSpc>
              <a:spcBef>
                <a:spcPts val="0"/>
              </a:spcBef>
              <a:spcAft>
                <a:spcPts val="0"/>
              </a:spcAft>
              <a:buClr>
                <a:schemeClr val="accent2"/>
              </a:buClr>
              <a:buSzPts val="3300"/>
              <a:buFont typeface="Arial"/>
              <a:buNone/>
              <a:defRPr sz="3300" b="1" i="0" u="none" strike="noStrike" cap="none">
                <a:solidFill>
                  <a:schemeClr val="accent2"/>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cxnSp>
        <p:nvCxnSpPr>
          <p:cNvPr id="912" name="Google Shape;912;p164"/>
          <p:cNvCxnSpPr/>
          <p:nvPr/>
        </p:nvCxnSpPr>
        <p:spPr>
          <a:xfrm>
            <a:off x="3228335" y="1851379"/>
            <a:ext cx="0" cy="4607999"/>
          </a:xfrm>
          <a:prstGeom prst="straightConnector1">
            <a:avLst/>
          </a:prstGeom>
          <a:noFill/>
          <a:ln w="9525" cap="flat" cmpd="sng">
            <a:solidFill>
              <a:srgbClr val="D8D8D8"/>
            </a:solidFill>
            <a:prstDash val="dash"/>
            <a:miter lim="800000"/>
            <a:headEnd type="none" w="sm" len="sm"/>
            <a:tailEnd type="none" w="sm" len="sm"/>
          </a:ln>
        </p:spPr>
      </p:cxnSp>
      <p:sp>
        <p:nvSpPr>
          <p:cNvPr id="913" name="Google Shape;913;p164"/>
          <p:cNvSpPr/>
          <p:nvPr/>
        </p:nvSpPr>
        <p:spPr>
          <a:xfrm>
            <a:off x="3761933" y="1980089"/>
            <a:ext cx="1793877" cy="1823989"/>
          </a:xfrm>
          <a:prstGeom prst="ellipse">
            <a:avLst/>
          </a:prstGeom>
          <a:noFill/>
          <a:ln w="381000" cap="rnd" cmpd="sng">
            <a:solidFill>
              <a:schemeClr val="accent3"/>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914" name="Google Shape;914;p164"/>
          <p:cNvSpPr>
            <a:spLocks noGrp="1"/>
          </p:cNvSpPr>
          <p:nvPr>
            <p:ph type="pic" idx="6"/>
          </p:nvPr>
        </p:nvSpPr>
        <p:spPr>
          <a:xfrm>
            <a:off x="3665537" y="1861556"/>
            <a:ext cx="2029915" cy="2063988"/>
          </a:xfrm>
          <a:prstGeom prst="rect">
            <a:avLst/>
          </a:prstGeom>
          <a:noFill/>
          <a:ln>
            <a:noFill/>
          </a:ln>
        </p:spPr>
      </p:sp>
      <p:sp>
        <p:nvSpPr>
          <p:cNvPr id="915" name="Google Shape;915;p164"/>
          <p:cNvSpPr txBox="1">
            <a:spLocks noGrp="1"/>
          </p:cNvSpPr>
          <p:nvPr>
            <p:ph type="body" idx="7"/>
          </p:nvPr>
        </p:nvSpPr>
        <p:spPr>
          <a:xfrm>
            <a:off x="3610341" y="4130545"/>
            <a:ext cx="2049120" cy="479756"/>
          </a:xfrm>
          <a:prstGeom prst="rect">
            <a:avLst/>
          </a:prstGeom>
          <a:noFill/>
          <a:ln>
            <a:noFill/>
          </a:ln>
        </p:spPr>
        <p:txBody>
          <a:bodyPr spcFirstLastPara="1" wrap="square" lIns="0" tIns="54000" rIns="0" bIns="54000" anchor="ctr" anchorCtr="0">
            <a:noAutofit/>
          </a:bodyPr>
          <a:lstStyle>
            <a:lvl1pPr marL="457200" marR="0" lvl="0" indent="-228600" algn="ctr" rtl="0">
              <a:lnSpc>
                <a:spcPct val="100000"/>
              </a:lnSpc>
              <a:spcBef>
                <a:spcPts val="0"/>
              </a:spcBef>
              <a:spcAft>
                <a:spcPts val="0"/>
              </a:spcAft>
              <a:buClr>
                <a:srgbClr val="7F7F7F"/>
              </a:buClr>
              <a:buSzPts val="2100"/>
              <a:buFont typeface="Arial"/>
              <a:buNone/>
              <a:defRPr sz="2100" b="0" i="0" u="none" strike="noStrike" cap="none">
                <a:solidFill>
                  <a:srgbClr val="7F7F7F"/>
                </a:solidFill>
                <a:latin typeface="Raleway"/>
                <a:ea typeface="Raleway"/>
                <a:cs typeface="Raleway"/>
                <a:sym typeface="Raleway"/>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916" name="Google Shape;916;p164"/>
          <p:cNvSpPr txBox="1">
            <a:spLocks noGrp="1"/>
          </p:cNvSpPr>
          <p:nvPr>
            <p:ph type="body" idx="8"/>
          </p:nvPr>
        </p:nvSpPr>
        <p:spPr>
          <a:xfrm>
            <a:off x="3610341" y="4621172"/>
            <a:ext cx="2049120" cy="253835"/>
          </a:xfrm>
          <a:prstGeom prst="rect">
            <a:avLst/>
          </a:prstGeom>
          <a:noFill/>
          <a:ln>
            <a:noFill/>
          </a:ln>
        </p:spPr>
        <p:txBody>
          <a:bodyPr spcFirstLastPara="1" wrap="square" lIns="0" tIns="54000" rIns="0" bIns="54000" anchor="ctr" anchorCtr="0">
            <a:noAutofit/>
          </a:bodyPr>
          <a:lstStyle>
            <a:lvl1pPr marL="457200" marR="0" lvl="0" indent="-228600" algn="ctr" rtl="0">
              <a:lnSpc>
                <a:spcPct val="100000"/>
              </a:lnSpc>
              <a:spcBef>
                <a:spcPts val="0"/>
              </a:spcBef>
              <a:spcAft>
                <a:spcPts val="0"/>
              </a:spcAft>
              <a:buClr>
                <a:srgbClr val="48365A"/>
              </a:buClr>
              <a:buSzPts val="1300"/>
              <a:buFont typeface="Arial"/>
              <a:buNone/>
              <a:defRPr sz="1300" b="1" i="0" u="none" strike="noStrike" cap="none">
                <a:solidFill>
                  <a:srgbClr val="48365A"/>
                </a:solidFill>
                <a:latin typeface="Raleway Black"/>
                <a:ea typeface="Raleway Black"/>
                <a:cs typeface="Raleway Black"/>
                <a:sym typeface="Raleway Black"/>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917" name="Google Shape;917;p164"/>
          <p:cNvSpPr txBox="1">
            <a:spLocks noGrp="1"/>
          </p:cNvSpPr>
          <p:nvPr>
            <p:ph type="body" idx="9"/>
          </p:nvPr>
        </p:nvSpPr>
        <p:spPr>
          <a:xfrm>
            <a:off x="3610343" y="4965319"/>
            <a:ext cx="2049120" cy="866636"/>
          </a:xfrm>
          <a:prstGeom prst="rect">
            <a:avLst/>
          </a:prstGeom>
          <a:noFill/>
          <a:ln>
            <a:noFill/>
          </a:ln>
        </p:spPr>
        <p:txBody>
          <a:bodyPr spcFirstLastPara="1" wrap="square" lIns="0" tIns="0" rIns="0" bIns="0" anchor="t" anchorCtr="0">
            <a:noAutofit/>
          </a:bodyPr>
          <a:lstStyle>
            <a:lvl1pPr marL="457200" marR="0" lvl="0" indent="-228600" algn="ctr" rtl="0">
              <a:lnSpc>
                <a:spcPct val="130000"/>
              </a:lnSpc>
              <a:spcBef>
                <a:spcPts val="1300"/>
              </a:spcBef>
              <a:spcAft>
                <a:spcPts val="0"/>
              </a:spcAft>
              <a:buClr>
                <a:srgbClr val="7F7F7F"/>
              </a:buClr>
              <a:buSzPts val="1200"/>
              <a:buFont typeface="Arial"/>
              <a:buNone/>
              <a:defRPr sz="1200" b="0" i="0" u="none" strike="noStrike" cap="none">
                <a:solidFill>
                  <a:srgbClr val="7F7F7F"/>
                </a:solidFill>
                <a:latin typeface="Lato"/>
                <a:ea typeface="Lato"/>
                <a:cs typeface="Lato"/>
                <a:sym typeface="Lato"/>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918" name="Google Shape;918;p164"/>
          <p:cNvSpPr txBox="1">
            <a:spLocks noGrp="1"/>
          </p:cNvSpPr>
          <p:nvPr>
            <p:ph type="body" idx="13"/>
          </p:nvPr>
        </p:nvSpPr>
        <p:spPr>
          <a:xfrm>
            <a:off x="4362420" y="5854535"/>
            <a:ext cx="641923" cy="622979"/>
          </a:xfrm>
          <a:prstGeom prst="rect">
            <a:avLst/>
          </a:prstGeom>
          <a:noFill/>
          <a:ln>
            <a:noFill/>
          </a:ln>
        </p:spPr>
        <p:txBody>
          <a:bodyPr spcFirstLastPara="1" wrap="square" lIns="0" tIns="138500" rIns="0" bIns="138500" anchor="ctr" anchorCtr="0">
            <a:noAutofit/>
          </a:bodyPr>
          <a:lstStyle>
            <a:lvl1pPr marL="457200" marR="0" lvl="0" indent="-228600" algn="ctr" rtl="0">
              <a:lnSpc>
                <a:spcPct val="100000"/>
              </a:lnSpc>
              <a:spcBef>
                <a:spcPts val="0"/>
              </a:spcBef>
              <a:spcAft>
                <a:spcPts val="0"/>
              </a:spcAft>
              <a:buClr>
                <a:srgbClr val="50771B"/>
              </a:buClr>
              <a:buSzPts val="3300"/>
              <a:buFont typeface="Arial"/>
              <a:buNone/>
              <a:defRPr sz="3300" b="1" i="0" u="none" strike="noStrike" cap="none">
                <a:solidFill>
                  <a:srgbClr val="50771B"/>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cxnSp>
        <p:nvCxnSpPr>
          <p:cNvPr id="919" name="Google Shape;919;p164"/>
          <p:cNvCxnSpPr/>
          <p:nvPr/>
        </p:nvCxnSpPr>
        <p:spPr>
          <a:xfrm>
            <a:off x="6099319" y="1851379"/>
            <a:ext cx="0" cy="4607999"/>
          </a:xfrm>
          <a:prstGeom prst="straightConnector1">
            <a:avLst/>
          </a:prstGeom>
          <a:noFill/>
          <a:ln w="9525" cap="flat" cmpd="sng">
            <a:solidFill>
              <a:srgbClr val="D8D8D8"/>
            </a:solidFill>
            <a:prstDash val="dash"/>
            <a:miter lim="800000"/>
            <a:headEnd type="none" w="sm" len="sm"/>
            <a:tailEnd type="none" w="sm" len="sm"/>
          </a:ln>
        </p:spPr>
      </p:cxnSp>
      <p:sp>
        <p:nvSpPr>
          <p:cNvPr id="920" name="Google Shape;920;p164"/>
          <p:cNvSpPr/>
          <p:nvPr/>
        </p:nvSpPr>
        <p:spPr>
          <a:xfrm>
            <a:off x="6525956" y="1980089"/>
            <a:ext cx="1793877" cy="1823989"/>
          </a:xfrm>
          <a:prstGeom prst="ellipse">
            <a:avLst/>
          </a:prstGeom>
          <a:noFill/>
          <a:ln w="381000" cap="rnd" cmpd="sng">
            <a:solidFill>
              <a:schemeClr val="accent5"/>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921" name="Google Shape;921;p164"/>
          <p:cNvSpPr>
            <a:spLocks noGrp="1"/>
          </p:cNvSpPr>
          <p:nvPr>
            <p:ph type="pic" idx="14"/>
          </p:nvPr>
        </p:nvSpPr>
        <p:spPr>
          <a:xfrm>
            <a:off x="6429560" y="1861556"/>
            <a:ext cx="2029915" cy="2063988"/>
          </a:xfrm>
          <a:prstGeom prst="rect">
            <a:avLst/>
          </a:prstGeom>
          <a:noFill/>
          <a:ln>
            <a:noFill/>
          </a:ln>
        </p:spPr>
      </p:sp>
      <p:sp>
        <p:nvSpPr>
          <p:cNvPr id="922" name="Google Shape;922;p164"/>
          <p:cNvSpPr txBox="1">
            <a:spLocks noGrp="1"/>
          </p:cNvSpPr>
          <p:nvPr>
            <p:ph type="body" idx="15"/>
          </p:nvPr>
        </p:nvSpPr>
        <p:spPr>
          <a:xfrm>
            <a:off x="6374364" y="4130545"/>
            <a:ext cx="2049120" cy="479756"/>
          </a:xfrm>
          <a:prstGeom prst="rect">
            <a:avLst/>
          </a:prstGeom>
          <a:noFill/>
          <a:ln>
            <a:noFill/>
          </a:ln>
        </p:spPr>
        <p:txBody>
          <a:bodyPr spcFirstLastPara="1" wrap="square" lIns="0" tIns="54000" rIns="0" bIns="54000" anchor="ctr" anchorCtr="0">
            <a:noAutofit/>
          </a:bodyPr>
          <a:lstStyle>
            <a:lvl1pPr marL="457200" marR="0" lvl="0" indent="-228600" algn="ctr" rtl="0">
              <a:lnSpc>
                <a:spcPct val="100000"/>
              </a:lnSpc>
              <a:spcBef>
                <a:spcPts val="0"/>
              </a:spcBef>
              <a:spcAft>
                <a:spcPts val="0"/>
              </a:spcAft>
              <a:buClr>
                <a:srgbClr val="7F7F7F"/>
              </a:buClr>
              <a:buSzPts val="2100"/>
              <a:buFont typeface="Arial"/>
              <a:buNone/>
              <a:defRPr sz="2100" b="0" i="0" u="none" strike="noStrike" cap="none">
                <a:solidFill>
                  <a:srgbClr val="7F7F7F"/>
                </a:solidFill>
                <a:latin typeface="Raleway"/>
                <a:ea typeface="Raleway"/>
                <a:cs typeface="Raleway"/>
                <a:sym typeface="Raleway"/>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923" name="Google Shape;923;p164"/>
          <p:cNvSpPr txBox="1">
            <a:spLocks noGrp="1"/>
          </p:cNvSpPr>
          <p:nvPr>
            <p:ph type="body" idx="16"/>
          </p:nvPr>
        </p:nvSpPr>
        <p:spPr>
          <a:xfrm>
            <a:off x="6374364" y="4621172"/>
            <a:ext cx="2049120" cy="253835"/>
          </a:xfrm>
          <a:prstGeom prst="rect">
            <a:avLst/>
          </a:prstGeom>
          <a:noFill/>
          <a:ln>
            <a:noFill/>
          </a:ln>
        </p:spPr>
        <p:txBody>
          <a:bodyPr spcFirstLastPara="1" wrap="square" lIns="0" tIns="54000" rIns="0" bIns="54000" anchor="ctr" anchorCtr="0">
            <a:noAutofit/>
          </a:bodyPr>
          <a:lstStyle>
            <a:lvl1pPr marL="457200" marR="0" lvl="0" indent="-228600" algn="ctr" rtl="0">
              <a:lnSpc>
                <a:spcPct val="100000"/>
              </a:lnSpc>
              <a:spcBef>
                <a:spcPts val="0"/>
              </a:spcBef>
              <a:spcAft>
                <a:spcPts val="0"/>
              </a:spcAft>
              <a:buClr>
                <a:srgbClr val="48365A"/>
              </a:buClr>
              <a:buSzPts val="1300"/>
              <a:buFont typeface="Arial"/>
              <a:buNone/>
              <a:defRPr sz="1300" b="1" i="0" u="none" strike="noStrike" cap="none">
                <a:solidFill>
                  <a:srgbClr val="48365A"/>
                </a:solidFill>
                <a:latin typeface="Raleway Black"/>
                <a:ea typeface="Raleway Black"/>
                <a:cs typeface="Raleway Black"/>
                <a:sym typeface="Raleway Black"/>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924" name="Google Shape;924;p164"/>
          <p:cNvSpPr txBox="1">
            <a:spLocks noGrp="1"/>
          </p:cNvSpPr>
          <p:nvPr>
            <p:ph type="body" idx="17"/>
          </p:nvPr>
        </p:nvSpPr>
        <p:spPr>
          <a:xfrm>
            <a:off x="6374365" y="4965319"/>
            <a:ext cx="2049120" cy="866636"/>
          </a:xfrm>
          <a:prstGeom prst="rect">
            <a:avLst/>
          </a:prstGeom>
          <a:noFill/>
          <a:ln>
            <a:noFill/>
          </a:ln>
        </p:spPr>
        <p:txBody>
          <a:bodyPr spcFirstLastPara="1" wrap="square" lIns="0" tIns="0" rIns="0" bIns="0" anchor="t" anchorCtr="0">
            <a:noAutofit/>
          </a:bodyPr>
          <a:lstStyle>
            <a:lvl1pPr marL="457200" marR="0" lvl="0" indent="-228600" algn="ctr" rtl="0">
              <a:lnSpc>
                <a:spcPct val="130000"/>
              </a:lnSpc>
              <a:spcBef>
                <a:spcPts val="1300"/>
              </a:spcBef>
              <a:spcAft>
                <a:spcPts val="0"/>
              </a:spcAft>
              <a:buClr>
                <a:srgbClr val="7F7F7F"/>
              </a:buClr>
              <a:buSzPts val="1200"/>
              <a:buFont typeface="Arial"/>
              <a:buNone/>
              <a:defRPr sz="1200" b="0" i="0" u="none" strike="noStrike" cap="none">
                <a:solidFill>
                  <a:srgbClr val="7F7F7F"/>
                </a:solidFill>
                <a:latin typeface="Lato"/>
                <a:ea typeface="Lato"/>
                <a:cs typeface="Lato"/>
                <a:sym typeface="Lato"/>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925" name="Google Shape;925;p164"/>
          <p:cNvSpPr txBox="1">
            <a:spLocks noGrp="1"/>
          </p:cNvSpPr>
          <p:nvPr>
            <p:ph type="body" idx="18"/>
          </p:nvPr>
        </p:nvSpPr>
        <p:spPr>
          <a:xfrm>
            <a:off x="7126443" y="5854535"/>
            <a:ext cx="641923" cy="622979"/>
          </a:xfrm>
          <a:prstGeom prst="rect">
            <a:avLst/>
          </a:prstGeom>
          <a:noFill/>
          <a:ln>
            <a:noFill/>
          </a:ln>
        </p:spPr>
        <p:txBody>
          <a:bodyPr spcFirstLastPara="1" wrap="square" lIns="0" tIns="138500" rIns="0" bIns="138500" anchor="ctr" anchorCtr="0">
            <a:noAutofit/>
          </a:bodyPr>
          <a:lstStyle>
            <a:lvl1pPr marL="457200" marR="0" lvl="0" indent="-228600" algn="ctr" rtl="0">
              <a:lnSpc>
                <a:spcPct val="100000"/>
              </a:lnSpc>
              <a:spcBef>
                <a:spcPts val="0"/>
              </a:spcBef>
              <a:spcAft>
                <a:spcPts val="0"/>
              </a:spcAft>
              <a:buClr>
                <a:schemeClr val="accent5"/>
              </a:buClr>
              <a:buSzPts val="3300"/>
              <a:buFont typeface="Arial"/>
              <a:buNone/>
              <a:defRPr sz="3300" b="1" i="0" u="none" strike="noStrike" cap="none">
                <a:solidFill>
                  <a:schemeClr val="accent5"/>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cxnSp>
        <p:nvCxnSpPr>
          <p:cNvPr id="926" name="Google Shape;926;p164"/>
          <p:cNvCxnSpPr/>
          <p:nvPr/>
        </p:nvCxnSpPr>
        <p:spPr>
          <a:xfrm>
            <a:off x="8811788" y="1851379"/>
            <a:ext cx="0" cy="4607999"/>
          </a:xfrm>
          <a:prstGeom prst="straightConnector1">
            <a:avLst/>
          </a:prstGeom>
          <a:noFill/>
          <a:ln w="9525" cap="flat" cmpd="sng">
            <a:solidFill>
              <a:srgbClr val="D8D8D8"/>
            </a:solidFill>
            <a:prstDash val="dash"/>
            <a:miter lim="800000"/>
            <a:headEnd type="none" w="sm" len="sm"/>
            <a:tailEnd type="none" w="sm" len="sm"/>
          </a:ln>
        </p:spPr>
      </p:cxnSp>
      <p:sp>
        <p:nvSpPr>
          <p:cNvPr id="927" name="Google Shape;927;p164"/>
          <p:cNvSpPr/>
          <p:nvPr/>
        </p:nvSpPr>
        <p:spPr>
          <a:xfrm>
            <a:off x="9315796" y="1980089"/>
            <a:ext cx="1793877" cy="1823989"/>
          </a:xfrm>
          <a:prstGeom prst="ellipse">
            <a:avLst/>
          </a:prstGeom>
          <a:noFill/>
          <a:ln w="381000" cap="rnd" cmpd="sng">
            <a:solidFill>
              <a:srgbClr val="BFBFBF"/>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4300"/>
              <a:buFont typeface="Arial"/>
              <a:buNone/>
            </a:pPr>
            <a:endParaRPr sz="4300" b="0" i="0" u="none" strike="noStrike" cap="none">
              <a:solidFill>
                <a:srgbClr val="000000"/>
              </a:solidFill>
              <a:latin typeface="Calibri"/>
              <a:ea typeface="Calibri"/>
              <a:cs typeface="Calibri"/>
              <a:sym typeface="Calibri"/>
            </a:endParaRPr>
          </a:p>
        </p:txBody>
      </p:sp>
      <p:sp>
        <p:nvSpPr>
          <p:cNvPr id="928" name="Google Shape;928;p164"/>
          <p:cNvSpPr>
            <a:spLocks noGrp="1"/>
          </p:cNvSpPr>
          <p:nvPr>
            <p:ph type="pic" idx="19"/>
          </p:nvPr>
        </p:nvSpPr>
        <p:spPr>
          <a:xfrm>
            <a:off x="9219400" y="1861556"/>
            <a:ext cx="2029915" cy="2063988"/>
          </a:xfrm>
          <a:prstGeom prst="rect">
            <a:avLst/>
          </a:prstGeom>
          <a:noFill/>
          <a:ln>
            <a:noFill/>
          </a:ln>
        </p:spPr>
      </p:sp>
      <p:sp>
        <p:nvSpPr>
          <p:cNvPr id="929" name="Google Shape;929;p164"/>
          <p:cNvSpPr txBox="1">
            <a:spLocks noGrp="1"/>
          </p:cNvSpPr>
          <p:nvPr>
            <p:ph type="body" idx="20"/>
          </p:nvPr>
        </p:nvSpPr>
        <p:spPr>
          <a:xfrm>
            <a:off x="9199956" y="4130545"/>
            <a:ext cx="2049120" cy="479756"/>
          </a:xfrm>
          <a:prstGeom prst="rect">
            <a:avLst/>
          </a:prstGeom>
          <a:noFill/>
          <a:ln>
            <a:noFill/>
          </a:ln>
        </p:spPr>
        <p:txBody>
          <a:bodyPr spcFirstLastPara="1" wrap="square" lIns="0" tIns="54000" rIns="0" bIns="54000" anchor="ctr" anchorCtr="0">
            <a:noAutofit/>
          </a:bodyPr>
          <a:lstStyle>
            <a:lvl1pPr marL="457200" marR="0" lvl="0" indent="-228600" algn="ctr" rtl="0">
              <a:lnSpc>
                <a:spcPct val="100000"/>
              </a:lnSpc>
              <a:spcBef>
                <a:spcPts val="0"/>
              </a:spcBef>
              <a:spcAft>
                <a:spcPts val="0"/>
              </a:spcAft>
              <a:buClr>
                <a:srgbClr val="7F7F7F"/>
              </a:buClr>
              <a:buSzPts val="2100"/>
              <a:buFont typeface="Arial"/>
              <a:buNone/>
              <a:defRPr sz="2100" b="0" i="0" u="none" strike="noStrike" cap="none">
                <a:solidFill>
                  <a:srgbClr val="7F7F7F"/>
                </a:solidFill>
                <a:latin typeface="Raleway"/>
                <a:ea typeface="Raleway"/>
                <a:cs typeface="Raleway"/>
                <a:sym typeface="Raleway"/>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930" name="Google Shape;930;p164"/>
          <p:cNvSpPr txBox="1">
            <a:spLocks noGrp="1"/>
          </p:cNvSpPr>
          <p:nvPr>
            <p:ph type="body" idx="21"/>
          </p:nvPr>
        </p:nvSpPr>
        <p:spPr>
          <a:xfrm>
            <a:off x="9199956" y="4621172"/>
            <a:ext cx="2049120" cy="253835"/>
          </a:xfrm>
          <a:prstGeom prst="rect">
            <a:avLst/>
          </a:prstGeom>
          <a:noFill/>
          <a:ln>
            <a:noFill/>
          </a:ln>
        </p:spPr>
        <p:txBody>
          <a:bodyPr spcFirstLastPara="1" wrap="square" lIns="0" tIns="54000" rIns="0" bIns="54000" anchor="ctr" anchorCtr="0">
            <a:noAutofit/>
          </a:bodyPr>
          <a:lstStyle>
            <a:lvl1pPr marL="457200" marR="0" lvl="0" indent="-228600" algn="ctr" rtl="0">
              <a:lnSpc>
                <a:spcPct val="100000"/>
              </a:lnSpc>
              <a:spcBef>
                <a:spcPts val="0"/>
              </a:spcBef>
              <a:spcAft>
                <a:spcPts val="0"/>
              </a:spcAft>
              <a:buClr>
                <a:srgbClr val="48365A"/>
              </a:buClr>
              <a:buSzPts val="1300"/>
              <a:buFont typeface="Arial"/>
              <a:buNone/>
              <a:defRPr sz="1300" b="1" i="0" u="none" strike="noStrike" cap="none">
                <a:solidFill>
                  <a:srgbClr val="48365A"/>
                </a:solidFill>
                <a:latin typeface="Raleway Black"/>
                <a:ea typeface="Raleway Black"/>
                <a:cs typeface="Raleway Black"/>
                <a:sym typeface="Raleway Black"/>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931" name="Google Shape;931;p164"/>
          <p:cNvSpPr txBox="1">
            <a:spLocks noGrp="1"/>
          </p:cNvSpPr>
          <p:nvPr>
            <p:ph type="body" idx="22"/>
          </p:nvPr>
        </p:nvSpPr>
        <p:spPr>
          <a:xfrm>
            <a:off x="9199957" y="4965319"/>
            <a:ext cx="2049120" cy="866636"/>
          </a:xfrm>
          <a:prstGeom prst="rect">
            <a:avLst/>
          </a:prstGeom>
          <a:noFill/>
          <a:ln>
            <a:noFill/>
          </a:ln>
        </p:spPr>
        <p:txBody>
          <a:bodyPr spcFirstLastPara="1" wrap="square" lIns="0" tIns="0" rIns="0" bIns="0" anchor="t" anchorCtr="0">
            <a:noAutofit/>
          </a:bodyPr>
          <a:lstStyle>
            <a:lvl1pPr marL="457200" marR="0" lvl="0" indent="-228600" algn="ctr" rtl="0">
              <a:lnSpc>
                <a:spcPct val="130000"/>
              </a:lnSpc>
              <a:spcBef>
                <a:spcPts val="1300"/>
              </a:spcBef>
              <a:spcAft>
                <a:spcPts val="0"/>
              </a:spcAft>
              <a:buClr>
                <a:srgbClr val="7F7F7F"/>
              </a:buClr>
              <a:buSzPts val="1200"/>
              <a:buFont typeface="Arial"/>
              <a:buNone/>
              <a:defRPr sz="1200" b="0" i="0" u="none" strike="noStrike" cap="none">
                <a:solidFill>
                  <a:srgbClr val="7F7F7F"/>
                </a:solidFill>
                <a:latin typeface="Lato"/>
                <a:ea typeface="Lato"/>
                <a:cs typeface="Lato"/>
                <a:sym typeface="Lato"/>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932" name="Google Shape;932;p164"/>
          <p:cNvSpPr txBox="1">
            <a:spLocks noGrp="1"/>
          </p:cNvSpPr>
          <p:nvPr>
            <p:ph type="body" idx="23"/>
          </p:nvPr>
        </p:nvSpPr>
        <p:spPr>
          <a:xfrm>
            <a:off x="9952035" y="5854535"/>
            <a:ext cx="641923" cy="622979"/>
          </a:xfrm>
          <a:prstGeom prst="rect">
            <a:avLst/>
          </a:prstGeom>
          <a:noFill/>
          <a:ln>
            <a:noFill/>
          </a:ln>
        </p:spPr>
        <p:txBody>
          <a:bodyPr spcFirstLastPara="1" wrap="square" lIns="0" tIns="138500" rIns="0" bIns="138500" anchor="ctr" anchorCtr="0">
            <a:noAutofit/>
          </a:bodyPr>
          <a:lstStyle>
            <a:lvl1pPr marL="457200" marR="0" lvl="0" indent="-228600" algn="ctr" rtl="0">
              <a:lnSpc>
                <a:spcPct val="100000"/>
              </a:lnSpc>
              <a:spcBef>
                <a:spcPts val="0"/>
              </a:spcBef>
              <a:spcAft>
                <a:spcPts val="0"/>
              </a:spcAft>
              <a:buClr>
                <a:srgbClr val="BFBFBF"/>
              </a:buClr>
              <a:buSzPts val="3300"/>
              <a:buFont typeface="Arial"/>
              <a:buNone/>
              <a:defRPr sz="3300" b="1" i="0" u="none" strike="noStrike" cap="none">
                <a:solidFill>
                  <a:srgbClr val="BFBFBF"/>
                </a:solidFill>
                <a:latin typeface="Arial"/>
                <a:ea typeface="Arial"/>
                <a:cs typeface="Arial"/>
                <a:sym typeface="Arial"/>
              </a:defRPr>
            </a:lvl1pPr>
            <a:lvl2pPr marL="914400" marR="0" lvl="1" indent="-431800" algn="l" rtl="0">
              <a:lnSpc>
                <a:spcPct val="90000"/>
              </a:lnSpc>
              <a:spcBef>
                <a:spcPts val="7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400050" algn="l" rtl="0">
              <a:lnSpc>
                <a:spcPct val="90000"/>
              </a:lnSpc>
              <a:spcBef>
                <a:spcPts val="7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933" name="Google Shape;933;p164"/>
          <p:cNvSpPr txBox="1">
            <a:spLocks noGrp="1"/>
          </p:cNvSpPr>
          <p:nvPr>
            <p:ph type="body" idx="24"/>
          </p:nvPr>
        </p:nvSpPr>
        <p:spPr>
          <a:xfrm>
            <a:off x="3329431" y="248361"/>
            <a:ext cx="5551276" cy="769275"/>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rgbClr val="7F7F7F"/>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934" name="Google Shape;934;p164"/>
          <p:cNvSpPr txBox="1">
            <a:spLocks noGrp="1"/>
          </p:cNvSpPr>
          <p:nvPr>
            <p:ph type="body" idx="25"/>
          </p:nvPr>
        </p:nvSpPr>
        <p:spPr>
          <a:xfrm>
            <a:off x="3329431" y="1076943"/>
            <a:ext cx="5551276" cy="295800"/>
          </a:xfrm>
          <a:prstGeom prst="rect">
            <a:avLst/>
          </a:prstGeom>
          <a:noFill/>
          <a:ln>
            <a:noFill/>
          </a:ln>
        </p:spPr>
        <p:txBody>
          <a:bodyPr spcFirstLastPara="1" wrap="square" lIns="0" tIns="60925" rIns="121900" bIns="60925" anchor="t" anchorCtr="0">
            <a:noAutofit/>
          </a:bodyPr>
          <a:lstStyle>
            <a:lvl1pPr marL="457200" marR="0" lvl="0" indent="-228600" algn="ctr" rtl="0">
              <a:lnSpc>
                <a:spcPct val="90000"/>
              </a:lnSpc>
              <a:spcBef>
                <a:spcPts val="1300"/>
              </a:spcBef>
              <a:spcAft>
                <a:spcPts val="0"/>
              </a:spcAft>
              <a:buClr>
                <a:schemeClr val="accent2"/>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2pPr>
            <a:lvl3pPr marL="1371600" marR="0" lvl="2"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3pPr>
            <a:lvl4pPr marL="1828800" marR="0" lvl="3"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4pPr>
            <a:lvl5pPr marL="2286000" marR="0" lvl="4" indent="-228600" algn="l" rtl="0">
              <a:lnSpc>
                <a:spcPct val="90000"/>
              </a:lnSpc>
              <a:spcBef>
                <a:spcPts val="700"/>
              </a:spcBef>
              <a:spcAft>
                <a:spcPts val="0"/>
              </a:spcAft>
              <a:buClr>
                <a:schemeClr val="dk1"/>
              </a:buClr>
              <a:buSzPts val="5300"/>
              <a:buFont typeface="Arial"/>
              <a:buNone/>
              <a:defRPr sz="5300" b="0" i="0" u="none" strike="noStrike" cap="none">
                <a:solidFill>
                  <a:schemeClr val="dk1"/>
                </a:solidFill>
                <a:latin typeface="Raleway Light"/>
                <a:ea typeface="Raleway Light"/>
                <a:cs typeface="Raleway Light"/>
                <a:sym typeface="Raleway Light"/>
              </a:defRPr>
            </a:lvl5pPr>
            <a:lvl6pPr marL="2743200" marR="0" lvl="5"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7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Midle title ">
  <p:cSld name="1_Midle title ">
    <p:spTree>
      <p:nvGrpSpPr>
        <p:cNvPr id="1" name="Shape 70"/>
        <p:cNvGrpSpPr/>
        <p:nvPr/>
      </p:nvGrpSpPr>
      <p:grpSpPr>
        <a:xfrm>
          <a:off x="0" y="0"/>
          <a:ext cx="0" cy="0"/>
          <a:chOff x="0" y="0"/>
          <a:chExt cx="0" cy="0"/>
        </a:xfrm>
      </p:grpSpPr>
      <p:sp>
        <p:nvSpPr>
          <p:cNvPr id="71" name="Google Shape;71;p13"/>
          <p:cNvSpPr txBox="1">
            <a:spLocks noGrp="1"/>
          </p:cNvSpPr>
          <p:nvPr>
            <p:ph type="body" idx="1"/>
          </p:nvPr>
        </p:nvSpPr>
        <p:spPr>
          <a:xfrm>
            <a:off x="635164" y="3231595"/>
            <a:ext cx="5551276" cy="769275"/>
          </a:xfrm>
          <a:prstGeom prst="rect">
            <a:avLst/>
          </a:prstGeom>
          <a:noFill/>
          <a:ln>
            <a:noFill/>
          </a:ln>
        </p:spPr>
        <p:txBody>
          <a:bodyPr spcFirstLastPara="1" wrap="square" lIns="0" tIns="60925" rIns="121900" bIns="60925" anchor="t" anchorCtr="0">
            <a:noAutofit/>
          </a:bodyPr>
          <a:lstStyle>
            <a:lvl1pPr marL="457200" marR="0" lvl="0" indent="-228600" algn="l" rtl="0">
              <a:lnSpc>
                <a:spcPct val="100000"/>
              </a:lnSpc>
              <a:spcBef>
                <a:spcPts val="0"/>
              </a:spcBef>
              <a:spcAft>
                <a:spcPts val="0"/>
              </a:spcAft>
              <a:buClr>
                <a:srgbClr val="000000"/>
              </a:buClr>
              <a:buSzPts val="5300"/>
              <a:buFont typeface="Arial"/>
              <a:buNone/>
              <a:defRPr sz="5300" b="0" i="0" u="none" strike="noStrike" cap="none">
                <a:solidFill>
                  <a:srgbClr val="7F7F7F"/>
                </a:solidFill>
                <a:latin typeface="Raleway Light"/>
                <a:ea typeface="Raleway Light"/>
                <a:cs typeface="Raleway Light"/>
                <a:sym typeface="Raleway Light"/>
              </a:defRPr>
            </a:lvl1pPr>
            <a:lvl2pPr marL="914400" marR="0" lvl="1"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2pPr>
            <a:lvl3pPr marL="1371600" marR="0" lvl="2"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3pPr>
            <a:lvl4pPr marL="1828800" marR="0" lvl="3"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4pPr>
            <a:lvl5pPr marL="2286000" marR="0" lvl="4"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5pPr>
            <a:lvl6pPr marL="2743200" marR="0" lvl="5"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9pPr>
          </a:lstStyle>
          <a:p>
            <a:endParaRPr/>
          </a:p>
        </p:txBody>
      </p:sp>
      <p:sp>
        <p:nvSpPr>
          <p:cNvPr id="72" name="Google Shape;72;p13"/>
          <p:cNvSpPr txBox="1">
            <a:spLocks noGrp="1"/>
          </p:cNvSpPr>
          <p:nvPr>
            <p:ph type="body" idx="2"/>
          </p:nvPr>
        </p:nvSpPr>
        <p:spPr>
          <a:xfrm>
            <a:off x="635164" y="4060176"/>
            <a:ext cx="5551276" cy="295800"/>
          </a:xfrm>
          <a:prstGeom prst="rect">
            <a:avLst/>
          </a:prstGeom>
          <a:noFill/>
          <a:ln>
            <a:noFill/>
          </a:ln>
        </p:spPr>
        <p:txBody>
          <a:bodyPr spcFirstLastPara="1" wrap="square" lIns="0" tIns="60925" rIns="121900" bIns="60925" anchor="t" anchorCtr="0">
            <a:noAutofit/>
          </a:bodyPr>
          <a:lstStyle>
            <a:lvl1pPr marL="457200" marR="0" lvl="0" indent="-228600" algn="l" rtl="0">
              <a:lnSpc>
                <a:spcPct val="100000"/>
              </a:lnSpc>
              <a:spcBef>
                <a:spcPts val="0"/>
              </a:spcBef>
              <a:spcAft>
                <a:spcPts val="0"/>
              </a:spcAft>
              <a:buClr>
                <a:srgbClr val="000000"/>
              </a:buClr>
              <a:buSzPts val="1300"/>
              <a:buFont typeface="Arial"/>
              <a:buNone/>
              <a:defRPr sz="1300" b="1" i="0" u="none" strike="noStrike" cap="none">
                <a:solidFill>
                  <a:schemeClr val="accent2"/>
                </a:solidFill>
                <a:latin typeface="Raleway Black"/>
                <a:ea typeface="Raleway Black"/>
                <a:cs typeface="Raleway Black"/>
                <a:sym typeface="Raleway Black"/>
              </a:defRPr>
            </a:lvl1pPr>
            <a:lvl2pPr marL="914400" marR="0" lvl="1"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2pPr>
            <a:lvl3pPr marL="1371600" marR="0" lvl="2"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3pPr>
            <a:lvl4pPr marL="1828800" marR="0" lvl="3"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4pPr>
            <a:lvl5pPr marL="2286000" marR="0" lvl="4" indent="-228600" algn="l" rtl="0">
              <a:lnSpc>
                <a:spcPct val="100000"/>
              </a:lnSpc>
              <a:spcBef>
                <a:spcPts val="0"/>
              </a:spcBef>
              <a:spcAft>
                <a:spcPts val="0"/>
              </a:spcAft>
              <a:buClr>
                <a:srgbClr val="000000"/>
              </a:buClr>
              <a:buSzPts val="5300"/>
              <a:buFont typeface="Arial"/>
              <a:buNone/>
              <a:defRPr sz="5300" b="0" i="0" u="none" strike="noStrike" cap="none">
                <a:solidFill>
                  <a:srgbClr val="000000"/>
                </a:solidFill>
                <a:latin typeface="Raleway Light"/>
                <a:ea typeface="Raleway Light"/>
                <a:cs typeface="Raleway Light"/>
                <a:sym typeface="Raleway Light"/>
              </a:defRPr>
            </a:lvl5pPr>
            <a:lvl6pPr marL="2743200" marR="0" lvl="5"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6.xml"/><Relationship Id="rId7"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image" Target="../media/image2.png"/><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theme" Target="../theme/theme4.xml"/><Relationship Id="rId8"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image" Target="../media/image2.png"/><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theme" Target="../theme/theme5.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8" Type="http://schemas.openxmlformats.org/officeDocument/2006/relationships/slideLayout" Target="../slideLayouts/slideLayout57.xml"/><Relationship Id="rId3"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7" name="Google Shape;7;p1"/>
          <p:cNvSpPr/>
          <p:nvPr/>
        </p:nvSpPr>
        <p:spPr>
          <a:xfrm>
            <a:off x="403101" y="983225"/>
            <a:ext cx="11391265" cy="0"/>
          </a:xfrm>
          <a:custGeom>
            <a:avLst/>
            <a:gdLst/>
            <a:ahLst/>
            <a:cxnLst/>
            <a:rect l="l" t="t" r="r" b="b"/>
            <a:pathLst>
              <a:path w="11391265" h="120000" extrusionOk="0">
                <a:moveTo>
                  <a:pt x="11390724" y="0"/>
                </a:moveTo>
                <a:lnTo>
                  <a:pt x="0" y="0"/>
                </a:lnTo>
              </a:path>
            </a:pathLst>
          </a:custGeom>
          <a:noFill/>
          <a:ln w="28550" cap="flat" cmpd="sng">
            <a:solidFill>
              <a:srgbClr val="EF7E0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 name="Google Shape;8;p1"/>
          <p:cNvSpPr/>
          <p:nvPr/>
        </p:nvSpPr>
        <p:spPr>
          <a:xfrm>
            <a:off x="605291" y="1320122"/>
            <a:ext cx="11035177" cy="1485597"/>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 name="Google Shape;9;p1"/>
          <p:cNvSpPr/>
          <p:nvPr/>
        </p:nvSpPr>
        <p:spPr>
          <a:xfrm>
            <a:off x="635498" y="1350327"/>
            <a:ext cx="10921365" cy="1371600"/>
          </a:xfrm>
          <a:custGeom>
            <a:avLst/>
            <a:gdLst/>
            <a:ahLst/>
            <a:cxnLst/>
            <a:rect l="l" t="t" r="r" b="b"/>
            <a:pathLst>
              <a:path w="10921365" h="1371600" extrusionOk="0">
                <a:moveTo>
                  <a:pt x="10692328" y="1371292"/>
                </a:moveTo>
                <a:lnTo>
                  <a:pt x="228554" y="1371292"/>
                </a:lnTo>
                <a:lnTo>
                  <a:pt x="182492" y="1366648"/>
                </a:lnTo>
                <a:lnTo>
                  <a:pt x="139590" y="1353331"/>
                </a:lnTo>
                <a:lnTo>
                  <a:pt x="100767" y="1332259"/>
                </a:lnTo>
                <a:lnTo>
                  <a:pt x="66942" y="1304352"/>
                </a:lnTo>
                <a:lnTo>
                  <a:pt x="39033" y="1270527"/>
                </a:lnTo>
                <a:lnTo>
                  <a:pt x="17960" y="1231705"/>
                </a:lnTo>
                <a:lnTo>
                  <a:pt x="4643" y="1188805"/>
                </a:lnTo>
                <a:lnTo>
                  <a:pt x="0" y="1142745"/>
                </a:lnTo>
                <a:lnTo>
                  <a:pt x="0" y="228554"/>
                </a:lnTo>
                <a:lnTo>
                  <a:pt x="4643" y="182492"/>
                </a:lnTo>
                <a:lnTo>
                  <a:pt x="17960" y="139590"/>
                </a:lnTo>
                <a:lnTo>
                  <a:pt x="39033" y="100767"/>
                </a:lnTo>
                <a:lnTo>
                  <a:pt x="66942" y="66942"/>
                </a:lnTo>
                <a:lnTo>
                  <a:pt x="100767" y="39033"/>
                </a:lnTo>
                <a:lnTo>
                  <a:pt x="139590" y="17960"/>
                </a:lnTo>
                <a:lnTo>
                  <a:pt x="182492" y="4643"/>
                </a:lnTo>
                <a:lnTo>
                  <a:pt x="228554" y="0"/>
                </a:lnTo>
                <a:lnTo>
                  <a:pt x="10692328" y="0"/>
                </a:lnTo>
                <a:lnTo>
                  <a:pt x="10737128" y="4432"/>
                </a:lnTo>
                <a:lnTo>
                  <a:pt x="10779793" y="17397"/>
                </a:lnTo>
                <a:lnTo>
                  <a:pt x="10819126" y="38400"/>
                </a:lnTo>
                <a:lnTo>
                  <a:pt x="10853928" y="66942"/>
                </a:lnTo>
                <a:lnTo>
                  <a:pt x="10882476" y="101752"/>
                </a:lnTo>
                <a:lnTo>
                  <a:pt x="10903481" y="141091"/>
                </a:lnTo>
                <a:lnTo>
                  <a:pt x="10916446" y="183758"/>
                </a:lnTo>
                <a:lnTo>
                  <a:pt x="10920878" y="228554"/>
                </a:lnTo>
                <a:lnTo>
                  <a:pt x="10920878" y="1142745"/>
                </a:lnTo>
                <a:lnTo>
                  <a:pt x="10916234" y="1188805"/>
                </a:lnTo>
                <a:lnTo>
                  <a:pt x="10902917" y="1231705"/>
                </a:lnTo>
                <a:lnTo>
                  <a:pt x="10881845" y="1270527"/>
                </a:lnTo>
                <a:lnTo>
                  <a:pt x="10853937" y="1304352"/>
                </a:lnTo>
                <a:lnTo>
                  <a:pt x="10820112" y="1332259"/>
                </a:lnTo>
                <a:lnTo>
                  <a:pt x="10781290" y="1353331"/>
                </a:lnTo>
                <a:lnTo>
                  <a:pt x="10738389" y="1366648"/>
                </a:lnTo>
                <a:lnTo>
                  <a:pt x="10692328" y="1371292"/>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 name="Google Shape;10;p1"/>
          <p:cNvSpPr/>
          <p:nvPr/>
        </p:nvSpPr>
        <p:spPr>
          <a:xfrm>
            <a:off x="635498" y="1350327"/>
            <a:ext cx="10921365" cy="1371600"/>
          </a:xfrm>
          <a:custGeom>
            <a:avLst/>
            <a:gdLst/>
            <a:ahLst/>
            <a:cxnLst/>
            <a:rect l="l" t="t" r="r" b="b"/>
            <a:pathLst>
              <a:path w="10921365" h="1371600" extrusionOk="0">
                <a:moveTo>
                  <a:pt x="0" y="228554"/>
                </a:moveTo>
                <a:lnTo>
                  <a:pt x="4643" y="182492"/>
                </a:lnTo>
                <a:lnTo>
                  <a:pt x="17960" y="139590"/>
                </a:lnTo>
                <a:lnTo>
                  <a:pt x="39033" y="100767"/>
                </a:lnTo>
                <a:lnTo>
                  <a:pt x="66942" y="66942"/>
                </a:lnTo>
                <a:lnTo>
                  <a:pt x="100767" y="39033"/>
                </a:lnTo>
                <a:lnTo>
                  <a:pt x="139590" y="17960"/>
                </a:lnTo>
                <a:lnTo>
                  <a:pt x="182492" y="4643"/>
                </a:lnTo>
                <a:lnTo>
                  <a:pt x="228554" y="0"/>
                </a:lnTo>
                <a:lnTo>
                  <a:pt x="10692328" y="0"/>
                </a:lnTo>
                <a:lnTo>
                  <a:pt x="10737128" y="4432"/>
                </a:lnTo>
                <a:lnTo>
                  <a:pt x="10779793" y="17397"/>
                </a:lnTo>
                <a:lnTo>
                  <a:pt x="10819126" y="38400"/>
                </a:lnTo>
                <a:lnTo>
                  <a:pt x="10853928" y="66942"/>
                </a:lnTo>
                <a:lnTo>
                  <a:pt x="10882476" y="101752"/>
                </a:lnTo>
                <a:lnTo>
                  <a:pt x="10903481" y="141091"/>
                </a:lnTo>
                <a:lnTo>
                  <a:pt x="10916446" y="183758"/>
                </a:lnTo>
                <a:lnTo>
                  <a:pt x="10920878" y="228554"/>
                </a:lnTo>
                <a:lnTo>
                  <a:pt x="10920878" y="1142745"/>
                </a:lnTo>
                <a:lnTo>
                  <a:pt x="10916234" y="1188805"/>
                </a:lnTo>
                <a:lnTo>
                  <a:pt x="10902917" y="1231705"/>
                </a:lnTo>
                <a:lnTo>
                  <a:pt x="10881845" y="1270527"/>
                </a:lnTo>
                <a:lnTo>
                  <a:pt x="10853937" y="1304352"/>
                </a:lnTo>
                <a:lnTo>
                  <a:pt x="10820112" y="1332259"/>
                </a:lnTo>
                <a:lnTo>
                  <a:pt x="10781290" y="1353331"/>
                </a:lnTo>
                <a:lnTo>
                  <a:pt x="10738389" y="1366648"/>
                </a:lnTo>
                <a:lnTo>
                  <a:pt x="10692328" y="1371292"/>
                </a:lnTo>
                <a:lnTo>
                  <a:pt x="228554" y="1371292"/>
                </a:lnTo>
                <a:lnTo>
                  <a:pt x="182492" y="1366648"/>
                </a:lnTo>
                <a:lnTo>
                  <a:pt x="139590" y="1353331"/>
                </a:lnTo>
                <a:lnTo>
                  <a:pt x="100767" y="1332259"/>
                </a:lnTo>
                <a:lnTo>
                  <a:pt x="66942" y="1304352"/>
                </a:lnTo>
                <a:lnTo>
                  <a:pt x="39033" y="1270527"/>
                </a:lnTo>
                <a:lnTo>
                  <a:pt x="17960" y="1231705"/>
                </a:lnTo>
                <a:lnTo>
                  <a:pt x="4643" y="1188805"/>
                </a:lnTo>
                <a:lnTo>
                  <a:pt x="0" y="1142745"/>
                </a:lnTo>
                <a:lnTo>
                  <a:pt x="0" y="228554"/>
                </a:lnTo>
                <a:close/>
              </a:path>
            </a:pathLst>
          </a:custGeom>
          <a:noFill/>
          <a:ln w="12675" cap="flat" cmpd="sng">
            <a:solidFill>
              <a:srgbClr val="604877"/>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 name="Google Shape;11;p1"/>
          <p:cNvSpPr txBox="1">
            <a:spLocks noGrp="1"/>
          </p:cNvSpPr>
          <p:nvPr>
            <p:ph type="title"/>
          </p:nvPr>
        </p:nvSpPr>
        <p:spPr>
          <a:xfrm>
            <a:off x="2055040" y="2079060"/>
            <a:ext cx="8081919" cy="220217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51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1011916" y="1987888"/>
            <a:ext cx="10168166" cy="337820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8855523" y="6471249"/>
            <a:ext cx="3164204" cy="23875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400" b="0" i="0">
                <a:solidFill>
                  <a:srgbClr val="7E7E7E"/>
                </a:solidFill>
                <a:latin typeface="Lato"/>
                <a:ea typeface="Lato"/>
                <a:cs typeface="Lato"/>
                <a:sym typeface="Lato"/>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4" name="Google Shape;14;p1"/>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5" name="Google Shape;15;p1"/>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a:solidFill>
                  <a:srgbClr val="888888"/>
                </a:solidFill>
              </a:defRPr>
            </a:lvl1pPr>
            <a:lvl2pPr marL="0" marR="0" lvl="1" indent="0" algn="r" rtl="0">
              <a:spcBef>
                <a:spcPts val="0"/>
              </a:spcBef>
              <a:buNone/>
              <a:defRPr sz="1800">
                <a:solidFill>
                  <a:srgbClr val="888888"/>
                </a:solidFill>
              </a:defRPr>
            </a:lvl2pPr>
            <a:lvl3pPr marL="0" marR="0" lvl="2" indent="0" algn="r" rtl="0">
              <a:spcBef>
                <a:spcPts val="0"/>
              </a:spcBef>
              <a:buNone/>
              <a:defRPr sz="1800">
                <a:solidFill>
                  <a:srgbClr val="888888"/>
                </a:solidFill>
              </a:defRPr>
            </a:lvl3pPr>
            <a:lvl4pPr marL="0" marR="0" lvl="3" indent="0" algn="r" rtl="0">
              <a:spcBef>
                <a:spcPts val="0"/>
              </a:spcBef>
              <a:buNone/>
              <a:defRPr sz="1800">
                <a:solidFill>
                  <a:srgbClr val="888888"/>
                </a:solidFill>
              </a:defRPr>
            </a:lvl4pPr>
            <a:lvl5pPr marL="0" marR="0" lvl="4" indent="0" algn="r" rtl="0">
              <a:spcBef>
                <a:spcPts val="0"/>
              </a:spcBef>
              <a:buNone/>
              <a:defRPr sz="1800">
                <a:solidFill>
                  <a:srgbClr val="888888"/>
                </a:solidFill>
              </a:defRPr>
            </a:lvl5pPr>
            <a:lvl6pPr marL="0" marR="0" lvl="5" indent="0" algn="r" rtl="0">
              <a:spcBef>
                <a:spcPts val="0"/>
              </a:spcBef>
              <a:buNone/>
              <a:defRPr sz="1800">
                <a:solidFill>
                  <a:srgbClr val="888888"/>
                </a:solidFill>
              </a:defRPr>
            </a:lvl6pPr>
            <a:lvl7pPr marL="0" marR="0" lvl="6" indent="0" algn="r" rtl="0">
              <a:spcBef>
                <a:spcPts val="0"/>
              </a:spcBef>
              <a:buNone/>
              <a:defRPr sz="1800">
                <a:solidFill>
                  <a:srgbClr val="888888"/>
                </a:solidFill>
              </a:defRPr>
            </a:lvl7pPr>
            <a:lvl8pPr marL="0" marR="0" lvl="7" indent="0" algn="r" rtl="0">
              <a:spcBef>
                <a:spcPts val="0"/>
              </a:spcBef>
              <a:buNone/>
              <a:defRPr sz="1800">
                <a:solidFill>
                  <a:srgbClr val="888888"/>
                </a:solidFill>
              </a:defRPr>
            </a:lvl8pPr>
            <a:lvl9pPr marL="0" marR="0" lvl="8" indent="0" algn="r" rtl="0">
              <a:spcBef>
                <a:spcPts val="0"/>
              </a:spcBef>
              <a:buNone/>
              <a:defRPr sz="1800">
                <a:solidFill>
                  <a:srgbClr val="888888"/>
                </a:solidFil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16" name="Picture 1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752361" y="163273"/>
            <a:ext cx="2041501" cy="708398"/>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5" name="Google Shape;55;p7"/>
          <p:cNvSpPr/>
          <p:nvPr/>
        </p:nvSpPr>
        <p:spPr>
          <a:xfrm>
            <a:off x="8809613" y="6491299"/>
            <a:ext cx="3452227" cy="338555"/>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Lato"/>
                <a:ea typeface="Lato"/>
                <a:cs typeface="Lato"/>
                <a:sym typeface="Lato"/>
              </a:rPr>
              <a:t>Copyright Intellipaat. All rights reserved. </a:t>
            </a:r>
            <a:endParaRPr sz="1500" b="0" i="0" u="none" strike="noStrike" cap="none">
              <a:solidFill>
                <a:schemeClr val="dk1"/>
              </a:solidFill>
              <a:latin typeface="Calibri"/>
              <a:ea typeface="Calibri"/>
              <a:cs typeface="Calibri"/>
              <a:sym typeface="Calibri"/>
            </a:endParaRPr>
          </a:p>
        </p:txBody>
      </p:sp>
      <p:pic>
        <p:nvPicPr>
          <p:cNvPr id="5" name="Picture 4"/>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55434" y="265822"/>
            <a:ext cx="2041501" cy="708398"/>
          </a:xfrm>
          <a:prstGeom prst="rect">
            <a:avLst/>
          </a:prstGeom>
        </p:spPr>
      </p:pic>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287">
          <p15:clr>
            <a:srgbClr val="F26B43"/>
          </p15:clr>
        </p15:guide>
        <p15:guide id="4" pos="39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4"/>
        <p:cNvGrpSpPr/>
        <p:nvPr/>
      </p:nvGrpSpPr>
      <p:grpSpPr>
        <a:xfrm>
          <a:off x="0" y="0"/>
          <a:ext cx="0" cy="0"/>
          <a:chOff x="0" y="0"/>
          <a:chExt cx="0" cy="0"/>
        </a:xfrm>
      </p:grpSpPr>
      <p:sp>
        <p:nvSpPr>
          <p:cNvPr id="495" name="Google Shape;495;p86"/>
          <p:cNvSpPr/>
          <p:nvPr/>
        </p:nvSpPr>
        <p:spPr>
          <a:xfrm>
            <a:off x="8755123" y="6505453"/>
            <a:ext cx="3436877" cy="338555"/>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Lato"/>
                <a:ea typeface="Lato"/>
                <a:cs typeface="Lato"/>
                <a:sym typeface="Lato"/>
              </a:rPr>
              <a:t>Copyright Intellipaat. All rights reserved.</a:t>
            </a:r>
            <a:endParaRPr sz="1500" b="0" i="0" u="none" strike="noStrike" cap="none">
              <a:solidFill>
                <a:schemeClr val="dk1"/>
              </a:solidFill>
              <a:latin typeface="Calibri"/>
              <a:ea typeface="Calibri"/>
              <a:cs typeface="Calibri"/>
              <a:sym typeface="Calibri"/>
            </a:endParaRPr>
          </a:p>
        </p:txBody>
      </p:sp>
      <p:pic>
        <p:nvPicPr>
          <p:cNvPr id="5" name="Picture 4"/>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752361" y="163273"/>
            <a:ext cx="2041501" cy="708398"/>
          </a:xfrm>
          <a:prstGeom prst="rect">
            <a:avLst/>
          </a:prstGeom>
        </p:spPr>
      </p:pic>
    </p:spTree>
  </p:cSld>
  <p:clrMap bg1="lt1" tx1="dk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287">
          <p15:clr>
            <a:srgbClr val="F26B43"/>
          </p15:clr>
        </p15:guide>
        <p15:guide id="4" pos="39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4"/>
        <p:cNvGrpSpPr/>
        <p:nvPr/>
      </p:nvGrpSpPr>
      <p:grpSpPr>
        <a:xfrm>
          <a:off x="0" y="0"/>
          <a:ext cx="0" cy="0"/>
          <a:chOff x="0" y="0"/>
          <a:chExt cx="0" cy="0"/>
        </a:xfrm>
      </p:grpSpPr>
      <p:cxnSp>
        <p:nvCxnSpPr>
          <p:cNvPr id="516" name="Google Shape;516;p93"/>
          <p:cNvCxnSpPr/>
          <p:nvPr/>
        </p:nvCxnSpPr>
        <p:spPr>
          <a:xfrm rot="10800000">
            <a:off x="403103" y="983227"/>
            <a:ext cx="11390759" cy="0"/>
          </a:xfrm>
          <a:prstGeom prst="straightConnector1">
            <a:avLst/>
          </a:prstGeom>
          <a:noFill/>
          <a:ln w="28575" cap="flat" cmpd="sng">
            <a:solidFill>
              <a:schemeClr val="accent1"/>
            </a:solidFill>
            <a:prstDash val="solid"/>
            <a:miter lim="800000"/>
            <a:headEnd type="none" w="sm" len="sm"/>
            <a:tailEnd type="none" w="sm" len="sm"/>
          </a:ln>
        </p:spPr>
      </p:cxnSp>
      <p:sp>
        <p:nvSpPr>
          <p:cNvPr id="517" name="Google Shape;517;p93"/>
          <p:cNvSpPr/>
          <p:nvPr/>
        </p:nvSpPr>
        <p:spPr>
          <a:xfrm>
            <a:off x="8755123" y="6505453"/>
            <a:ext cx="3436877" cy="338555"/>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Lato"/>
                <a:ea typeface="Lato"/>
                <a:cs typeface="Lato"/>
                <a:sym typeface="Lato"/>
              </a:rPr>
              <a:t>Copyright Intellipaat. All rights reserved.</a:t>
            </a:r>
            <a:endParaRPr sz="1500" b="0" i="0" u="none" strike="noStrike" cap="none">
              <a:solidFill>
                <a:schemeClr val="dk1"/>
              </a:solidFill>
              <a:latin typeface="Calibri"/>
              <a:ea typeface="Calibri"/>
              <a:cs typeface="Calibri"/>
              <a:sym typeface="Calibri"/>
            </a:endParaRPr>
          </a:p>
        </p:txBody>
      </p:sp>
      <p:pic>
        <p:nvPicPr>
          <p:cNvPr id="7" name="Picture 6"/>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9752361" y="163273"/>
            <a:ext cx="2041501" cy="708398"/>
          </a:xfrm>
          <a:prstGeom prst="rect">
            <a:avLst/>
          </a:prstGeom>
        </p:spPr>
      </p:pic>
    </p:spTree>
  </p:cSld>
  <p:clrMap bg1="lt1" tx1="dk1" bg2="dk2" tx2="lt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 id="2147483765" r:id="rId31"/>
    <p:sldLayoutId id="2147483766" r:id="rId32"/>
    <p:sldLayoutId id="2147483767" r:id="rId33"/>
    <p:sldLayoutId id="2147483768"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287">
          <p15:clr>
            <a:srgbClr val="F26B43"/>
          </p15:clr>
        </p15:guide>
        <p15:guide id="4" pos="39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1"/>
        <p:cNvGrpSpPr/>
        <p:nvPr/>
      </p:nvGrpSpPr>
      <p:grpSpPr>
        <a:xfrm>
          <a:off x="0" y="0"/>
          <a:ext cx="0" cy="0"/>
          <a:chOff x="0" y="0"/>
          <a:chExt cx="0" cy="0"/>
        </a:xfrm>
      </p:grpSpPr>
      <p:cxnSp>
        <p:nvCxnSpPr>
          <p:cNvPr id="723" name="Google Shape;723;p128"/>
          <p:cNvCxnSpPr/>
          <p:nvPr/>
        </p:nvCxnSpPr>
        <p:spPr>
          <a:xfrm rot="10800000">
            <a:off x="403103" y="983227"/>
            <a:ext cx="11390759" cy="0"/>
          </a:xfrm>
          <a:prstGeom prst="straightConnector1">
            <a:avLst/>
          </a:prstGeom>
          <a:noFill/>
          <a:ln w="28575" cap="flat" cmpd="sng">
            <a:solidFill>
              <a:schemeClr val="accent1"/>
            </a:solidFill>
            <a:prstDash val="solid"/>
            <a:miter lim="800000"/>
            <a:headEnd type="none" w="sm" len="sm"/>
            <a:tailEnd type="none" w="sm" len="sm"/>
          </a:ln>
        </p:spPr>
      </p:cxnSp>
      <p:sp>
        <p:nvSpPr>
          <p:cNvPr id="724" name="Google Shape;724;p128"/>
          <p:cNvSpPr/>
          <p:nvPr/>
        </p:nvSpPr>
        <p:spPr>
          <a:xfrm>
            <a:off x="8755123" y="6505453"/>
            <a:ext cx="3436877" cy="338555"/>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Lato"/>
                <a:ea typeface="Lato"/>
                <a:cs typeface="Lato"/>
                <a:sym typeface="Lato"/>
              </a:rPr>
              <a:t>Copyright Intellipaat. All rights reserved.</a:t>
            </a:r>
            <a:endParaRPr sz="1500" b="0" i="0" u="none" strike="noStrike" cap="none">
              <a:solidFill>
                <a:schemeClr val="dk1"/>
              </a:solidFill>
              <a:latin typeface="Calibri"/>
              <a:ea typeface="Calibri"/>
              <a:cs typeface="Calibri"/>
              <a:sym typeface="Calibri"/>
            </a:endParaRPr>
          </a:p>
        </p:txBody>
      </p:sp>
      <p:pic>
        <p:nvPicPr>
          <p:cNvPr id="6" name="Picture 5"/>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9752361" y="163273"/>
            <a:ext cx="2041501" cy="708398"/>
          </a:xfrm>
          <a:prstGeom prst="rect">
            <a:avLst/>
          </a:prstGeom>
        </p:spPr>
      </p:pic>
    </p:spTree>
  </p:cSld>
  <p:clrMap bg1="lt1" tx1="dk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287">
          <p15:clr>
            <a:srgbClr val="F26B43"/>
          </p15:clr>
        </p15:guide>
        <p15:guide id="4" pos="39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microsoft.com/office/2007/relationships/hdphoto" Target="../media/hdphoto4.wdp"/><Relationship Id="rId5" Type="http://schemas.openxmlformats.org/officeDocument/2006/relationships/image" Target="../media/image16.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6.xml"/><Relationship Id="rId5" Type="http://schemas.openxmlformats.org/officeDocument/2006/relationships/image" Target="../media/image24.png"/><Relationship Id="rId4" Type="http://schemas.microsoft.com/office/2007/relationships/hdphoto" Target="../media/hdphoto5.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7" Type="http://schemas.microsoft.com/office/2007/relationships/hdphoto" Target="../media/hdphoto6.wdp"/><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51.xml"/><Relationship Id="rId4" Type="http://schemas.microsoft.com/office/2007/relationships/hdphoto" Target="../media/hdphoto7.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51.xml"/><Relationship Id="rId4" Type="http://schemas.microsoft.com/office/2007/relationships/hdphoto" Target="../media/hdphoto7.wdp"/></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51.xml"/><Relationship Id="rId4" Type="http://schemas.microsoft.com/office/2007/relationships/hdphoto" Target="../media/hdphoto7.wdp"/></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51.xml"/><Relationship Id="rId4" Type="http://schemas.microsoft.com/office/2007/relationships/hdphoto" Target="../media/hdphoto7.wdp"/></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51.xml"/><Relationship Id="rId4" Type="http://schemas.microsoft.com/office/2007/relationships/hdphoto" Target="../media/hdphoto7.wdp"/></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51.xml"/><Relationship Id="rId4" Type="http://schemas.microsoft.com/office/2007/relationships/hdphoto" Target="../media/hdphoto7.wdp"/></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51.xml"/><Relationship Id="rId4" Type="http://schemas.microsoft.com/office/2007/relationships/hdphoto" Target="../media/hdphoto7.wdp"/></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51.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3"/>
            <a:ext cx="12190413" cy="6857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7973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84"/>
        <p:cNvGrpSpPr/>
        <p:nvPr/>
      </p:nvGrpSpPr>
      <p:grpSpPr>
        <a:xfrm>
          <a:off x="0" y="0"/>
          <a:ext cx="0" cy="0"/>
          <a:chOff x="0" y="0"/>
          <a:chExt cx="0" cy="0"/>
        </a:xfrm>
      </p:grpSpPr>
      <p:sp>
        <p:nvSpPr>
          <p:cNvPr id="3985" name="Google Shape;3985;p595"/>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604878"/>
              </a:buClr>
              <a:buSzPts val="3200"/>
              <a:buFont typeface="Arial"/>
              <a:buNone/>
            </a:pPr>
            <a:r>
              <a:rPr lang="en-US" sz="3200" b="1" i="0" u="none" strike="noStrike" cap="none">
                <a:solidFill>
                  <a:srgbClr val="604878"/>
                </a:solidFill>
                <a:latin typeface="Raleway Light"/>
                <a:ea typeface="Raleway Light"/>
                <a:cs typeface="Raleway Light"/>
                <a:sym typeface="Raleway Light"/>
              </a:rPr>
              <a:t>Why do we need Azure Monitor?</a:t>
            </a:r>
            <a:endParaRPr sz="1900" b="0" i="0" u="none" strike="noStrike" cap="none">
              <a:solidFill>
                <a:srgbClr val="000000"/>
              </a:solidFill>
              <a:latin typeface="Arial"/>
              <a:ea typeface="Arial"/>
              <a:cs typeface="Arial"/>
              <a:sym typeface="Arial"/>
            </a:endParaRPr>
          </a:p>
        </p:txBody>
      </p:sp>
      <p:sp>
        <p:nvSpPr>
          <p:cNvPr id="18"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dirty="0">
                <a:solidFill>
                  <a:schemeClr val="dk1"/>
                </a:solidFill>
                <a:latin typeface="Calibri"/>
                <a:ea typeface="Calibri"/>
                <a:cs typeface="Calibri"/>
                <a:sym typeface="Calibri"/>
              </a:rPr>
              <a:t>These are some of the use cases where Azure Monitor is used:</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93" y="2483168"/>
            <a:ext cx="7888288" cy="408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597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05"/>
        <p:cNvGrpSpPr/>
        <p:nvPr/>
      </p:nvGrpSpPr>
      <p:grpSpPr>
        <a:xfrm>
          <a:off x="0" y="0"/>
          <a:ext cx="0" cy="0"/>
          <a:chOff x="0" y="0"/>
          <a:chExt cx="0" cy="0"/>
        </a:xfrm>
      </p:grpSpPr>
      <p:sp>
        <p:nvSpPr>
          <p:cNvPr id="4006" name="Google Shape;4006;p596"/>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604878"/>
              </a:buClr>
              <a:buSzPts val="3200"/>
              <a:buFont typeface="Arial"/>
              <a:buNone/>
            </a:pPr>
            <a:r>
              <a:rPr lang="en-US" sz="3200" b="1" i="0" u="none" strike="noStrike" cap="none">
                <a:solidFill>
                  <a:srgbClr val="604878"/>
                </a:solidFill>
                <a:latin typeface="Raleway Light"/>
                <a:ea typeface="Raleway Light"/>
                <a:cs typeface="Raleway Light"/>
                <a:sym typeface="Raleway Light"/>
              </a:rPr>
              <a:t>What is Azure Monitor?</a:t>
            </a:r>
            <a:endParaRPr sz="1900" b="0" i="0" u="none" strike="noStrike" cap="none">
              <a:solidFill>
                <a:srgbClr val="000000"/>
              </a:solidFill>
              <a:latin typeface="Arial"/>
              <a:ea typeface="Arial"/>
              <a:cs typeface="Arial"/>
              <a:sym typeface="Arial"/>
            </a:endParaRPr>
          </a:p>
        </p:txBody>
      </p:sp>
      <p:sp>
        <p:nvSpPr>
          <p:cNvPr id="6"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dirty="0">
                <a:solidFill>
                  <a:schemeClr val="dk1"/>
                </a:solidFill>
                <a:latin typeface="Calibri"/>
                <a:ea typeface="Calibri"/>
                <a:cs typeface="Calibri"/>
                <a:sym typeface="Calibri"/>
              </a:rPr>
              <a:t>Azure Monitor is made up of two data types: </a:t>
            </a:r>
            <a:r>
              <a:rPr lang="en-US" sz="1800" b="1" dirty="0">
                <a:solidFill>
                  <a:schemeClr val="dk1"/>
                </a:solidFill>
                <a:latin typeface="Calibri"/>
                <a:ea typeface="Calibri"/>
                <a:cs typeface="Calibri"/>
                <a:sym typeface="Calibri"/>
              </a:rPr>
              <a:t>Metrics and Logs</a:t>
            </a:r>
          </a:p>
        </p:txBody>
      </p:sp>
      <p:pic>
        <p:nvPicPr>
          <p:cNvPr id="1026" name="Picture 2" descr="Azure Monitor overview - Azure Monitor | Microsoft Docs"/>
          <p:cNvPicPr>
            <a:picLocks noChangeAspect="1" noChangeArrowheads="1"/>
          </p:cNvPicPr>
          <p:nvPr/>
        </p:nvPicPr>
        <p:blipFill>
          <a:blip r:embed="rId3">
            <a:extLst>
              <a:ext uri="{BEBA8EAE-BF5A-486C-A8C5-ECC9F3942E4B}">
                <a14:imgProps xmlns:a14="http://schemas.microsoft.com/office/drawing/2010/main">
                  <a14:imgLayer r:embed="rId4">
                    <a14:imgEffect>
                      <a14:saturation sat="384000"/>
                    </a14:imgEffect>
                  </a14:imgLayer>
                </a14:imgProps>
              </a:ext>
              <a:ext uri="{28A0092B-C50C-407E-A947-70E740481C1C}">
                <a14:useLocalDpi xmlns:a14="http://schemas.microsoft.com/office/drawing/2010/main" val="0"/>
              </a:ext>
            </a:extLst>
          </a:blip>
          <a:srcRect/>
          <a:stretch>
            <a:fillRect/>
          </a:stretch>
        </p:blipFill>
        <p:spPr bwMode="auto">
          <a:xfrm>
            <a:off x="2134746" y="2916936"/>
            <a:ext cx="8165582" cy="30090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3"/>
        <p:cNvGrpSpPr/>
        <p:nvPr/>
      </p:nvGrpSpPr>
      <p:grpSpPr>
        <a:xfrm>
          <a:off x="0" y="0"/>
          <a:ext cx="0" cy="0"/>
          <a:chOff x="0" y="0"/>
          <a:chExt cx="0" cy="0"/>
        </a:xfrm>
      </p:grpSpPr>
      <p:sp>
        <p:nvSpPr>
          <p:cNvPr id="4014" name="Google Shape;4014;p597"/>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604878"/>
              </a:buClr>
              <a:buSzPts val="3200"/>
              <a:buFont typeface="Arial"/>
              <a:buNone/>
            </a:pPr>
            <a:r>
              <a:rPr lang="en-US" sz="3200" b="1" i="0" u="none" strike="noStrike" cap="none">
                <a:solidFill>
                  <a:srgbClr val="604878"/>
                </a:solidFill>
                <a:latin typeface="Raleway Light"/>
                <a:ea typeface="Raleway Light"/>
                <a:cs typeface="Raleway Light"/>
                <a:sym typeface="Raleway Light"/>
              </a:rPr>
              <a:t>What is Azure Monitor?</a:t>
            </a:r>
            <a:endParaRPr sz="1900" b="0" i="0" u="none" strike="noStrike" cap="none">
              <a:solidFill>
                <a:srgbClr val="000000"/>
              </a:solidFill>
              <a:latin typeface="Arial"/>
              <a:ea typeface="Arial"/>
              <a:cs typeface="Arial"/>
              <a:sym typeface="Arial"/>
            </a:endParaRPr>
          </a:p>
        </p:txBody>
      </p:sp>
      <p:pic>
        <p:nvPicPr>
          <p:cNvPr id="4016" name="Google Shape;4016;p597"/>
          <p:cNvPicPr preferRelativeResize="0"/>
          <p:nvPr/>
        </p:nvPicPr>
        <p:blipFill rotWithShape="1">
          <a:blip r:embed="rId3">
            <a:alphaModFix/>
          </a:blip>
          <a:srcRect/>
          <a:stretch/>
        </p:blipFill>
        <p:spPr>
          <a:xfrm>
            <a:off x="1642896" y="2870876"/>
            <a:ext cx="9185580" cy="2940116"/>
          </a:xfrm>
          <a:prstGeom prst="rect">
            <a:avLst/>
          </a:prstGeom>
          <a:noFill/>
          <a:ln>
            <a:noFill/>
          </a:ln>
        </p:spPr>
      </p:pic>
      <p:sp>
        <p:nvSpPr>
          <p:cNvPr id="5"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dirty="0">
                <a:solidFill>
                  <a:schemeClr val="dk1"/>
                </a:solidFill>
                <a:latin typeface="Calibri"/>
                <a:ea typeface="Calibri"/>
                <a:cs typeface="Calibri"/>
                <a:sym typeface="Calibri"/>
              </a:rPr>
              <a:t>Azure Monitor is made up of two data types: </a:t>
            </a:r>
            <a:r>
              <a:rPr lang="en-US" sz="1800" b="1" dirty="0">
                <a:solidFill>
                  <a:schemeClr val="dk1"/>
                </a:solidFill>
                <a:latin typeface="Calibri"/>
                <a:ea typeface="Calibri"/>
                <a:cs typeface="Calibri"/>
                <a:sym typeface="Calibri"/>
              </a:rPr>
              <a:t>Metrics and Logs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21"/>
        <p:cNvGrpSpPr/>
        <p:nvPr/>
      </p:nvGrpSpPr>
      <p:grpSpPr>
        <a:xfrm>
          <a:off x="0" y="0"/>
          <a:ext cx="0" cy="0"/>
          <a:chOff x="0" y="0"/>
          <a:chExt cx="0" cy="0"/>
        </a:xfrm>
      </p:grpSpPr>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848" y="2216223"/>
            <a:ext cx="7757160" cy="4363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22" name="Google Shape;4022;p598"/>
          <p:cNvSpPr txBox="1"/>
          <p:nvPr/>
        </p:nvSpPr>
        <p:spPr>
          <a:xfrm>
            <a:off x="492783" y="217499"/>
            <a:ext cx="9122272"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604878"/>
              </a:buClr>
              <a:buSzPts val="3200"/>
              <a:buFont typeface="Arial"/>
              <a:buNone/>
            </a:pPr>
            <a:r>
              <a:rPr lang="en-US" sz="3200" b="1" i="0" u="none" strike="noStrike" cap="none">
                <a:solidFill>
                  <a:srgbClr val="604878"/>
                </a:solidFill>
                <a:latin typeface="Raleway Light"/>
                <a:ea typeface="Raleway Light"/>
                <a:cs typeface="Raleway Light"/>
                <a:sym typeface="Raleway Light"/>
              </a:rPr>
              <a:t>An Overview of the Working of Azure Monitor</a:t>
            </a:r>
            <a:endParaRPr sz="1900" b="0" i="0" u="none" strike="noStrike" cap="none">
              <a:solidFill>
                <a:srgbClr val="000000"/>
              </a:solidFill>
              <a:latin typeface="Arial"/>
              <a:ea typeface="Arial"/>
              <a:cs typeface="Arial"/>
              <a:sym typeface="Arial"/>
            </a:endParaRPr>
          </a:p>
        </p:txBody>
      </p:sp>
      <p:sp>
        <p:nvSpPr>
          <p:cNvPr id="5"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dirty="0">
                <a:solidFill>
                  <a:schemeClr val="dk1"/>
                </a:solidFill>
                <a:latin typeface="Calibri"/>
                <a:ea typeface="Calibri"/>
                <a:cs typeface="Calibri"/>
                <a:sym typeface="Calibri"/>
              </a:rPr>
              <a:t>In the center of the below chart, we have the two data stores, Metrics and Logs. In the left side, we have the sources of monitoring data, and in the right side is a list of services provided by Azure Monitor based on the data collected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29"/>
        <p:cNvGrpSpPr/>
        <p:nvPr/>
      </p:nvGrpSpPr>
      <p:grpSpPr>
        <a:xfrm>
          <a:off x="0" y="0"/>
          <a:ext cx="0" cy="0"/>
          <a:chOff x="0" y="0"/>
          <a:chExt cx="0" cy="0"/>
        </a:xfrm>
      </p:grpSpPr>
      <p:sp>
        <p:nvSpPr>
          <p:cNvPr id="4030" name="Google Shape;4030;p599"/>
          <p:cNvSpPr txBox="1">
            <a:spLocks noGrp="1"/>
          </p:cNvSpPr>
          <p:nvPr>
            <p:ph type="body" idx="1"/>
          </p:nvPr>
        </p:nvSpPr>
        <p:spPr>
          <a:xfrm>
            <a:off x="2672535" y="2336800"/>
            <a:ext cx="7227931" cy="2162637"/>
          </a:xfrm>
          <a:prstGeom prst="rect">
            <a:avLst/>
          </a:prstGeom>
          <a:noFill/>
          <a:ln>
            <a:noFill/>
          </a:ln>
        </p:spPr>
        <p:txBody>
          <a:bodyPr spcFirstLastPara="1" wrap="square" lIns="0" tIns="60925" rIns="121900" bIns="60925" anchor="ctr" anchorCtr="0">
            <a:noAutofit/>
          </a:bodyPr>
          <a:lstStyle/>
          <a:p>
            <a:pPr marL="0" lvl="0" indent="0" algn="ctr" rtl="0">
              <a:lnSpc>
                <a:spcPct val="90000"/>
              </a:lnSpc>
              <a:spcBef>
                <a:spcPts val="0"/>
              </a:spcBef>
              <a:spcAft>
                <a:spcPts val="0"/>
              </a:spcAft>
              <a:buClr>
                <a:srgbClr val="7F7F7F"/>
              </a:buClr>
              <a:buSzPts val="5300"/>
              <a:buNone/>
            </a:pPr>
            <a:r>
              <a:rPr lang="en-US" dirty="0">
                <a:latin typeface="Montserrat" pitchFamily="2" charset="0"/>
              </a:rPr>
              <a:t>Azure Metrics</a:t>
            </a:r>
            <a:endParaRPr dirty="0">
              <a:latin typeface="Montserrat"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35"/>
        <p:cNvGrpSpPr/>
        <p:nvPr/>
      </p:nvGrpSpPr>
      <p:grpSpPr>
        <a:xfrm>
          <a:off x="0" y="0"/>
          <a:ext cx="0" cy="0"/>
          <a:chOff x="0" y="0"/>
          <a:chExt cx="0" cy="0"/>
        </a:xfrm>
      </p:grpSpPr>
      <p:sp>
        <p:nvSpPr>
          <p:cNvPr id="4036" name="Google Shape;4036;p600"/>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604878"/>
              </a:buClr>
              <a:buSzPts val="3200"/>
              <a:buFont typeface="Arial"/>
              <a:buNone/>
            </a:pPr>
            <a:r>
              <a:rPr lang="en-US" sz="3200" b="1" i="0" u="none" strike="noStrike" cap="none">
                <a:solidFill>
                  <a:srgbClr val="604878"/>
                </a:solidFill>
                <a:latin typeface="Raleway Light"/>
                <a:ea typeface="Raleway Light"/>
                <a:cs typeface="Raleway Light"/>
                <a:sym typeface="Raleway Light"/>
              </a:rPr>
              <a:t>What are Metrics?</a:t>
            </a:r>
            <a:endParaRPr sz="1900" b="0" i="0" u="none" strike="noStrike" cap="none">
              <a:solidFill>
                <a:srgbClr val="000000"/>
              </a:solidFill>
              <a:latin typeface="Arial"/>
              <a:ea typeface="Arial"/>
              <a:cs typeface="Arial"/>
              <a:sym typeface="Arial"/>
            </a:endParaRPr>
          </a:p>
        </p:txBody>
      </p:sp>
      <p:pic>
        <p:nvPicPr>
          <p:cNvPr id="4038" name="Google Shape;4038;p600" descr="A close up of a logo&#10;&#10;Description automatically generated"/>
          <p:cNvPicPr preferRelativeResize="0"/>
          <p:nvPr/>
        </p:nvPicPr>
        <p:blipFill rotWithShape="1">
          <a:blip r:embed="rId3">
            <a:alphaModFix/>
            <a:extLst>
              <a:ext uri="{BEBA8EAE-BF5A-486C-A8C5-ECC9F3942E4B}">
                <a14:imgProps xmlns:a14="http://schemas.microsoft.com/office/drawing/2010/main">
                  <a14:imgLayer r:embed="rId4">
                    <a14:imgEffect>
                      <a14:brightnessContrast bright="-20000" contrast="40000"/>
                    </a14:imgEffect>
                  </a14:imgLayer>
                </a14:imgProps>
              </a:ext>
            </a:extLst>
          </a:blip>
          <a:srcRect/>
          <a:stretch/>
        </p:blipFill>
        <p:spPr>
          <a:xfrm>
            <a:off x="2252021" y="3040668"/>
            <a:ext cx="3115640" cy="3115640"/>
          </a:xfrm>
          <a:prstGeom prst="rect">
            <a:avLst/>
          </a:prstGeom>
          <a:noFill/>
          <a:ln>
            <a:noFill/>
          </a:ln>
        </p:spPr>
      </p:pic>
      <p:pic>
        <p:nvPicPr>
          <p:cNvPr id="4039" name="Google Shape;4039;p600" descr="A picture containing stereo&#10;&#10;Description automatically generated"/>
          <p:cNvPicPr preferRelativeResize="0"/>
          <p:nvPr/>
        </p:nvPicPr>
        <p:blipFill rotWithShape="1">
          <a:blip r:embed="rId5">
            <a:alphaModFix/>
            <a:extLst>
              <a:ext uri="{BEBA8EAE-BF5A-486C-A8C5-ECC9F3942E4B}">
                <a14:imgProps xmlns:a14="http://schemas.microsoft.com/office/drawing/2010/main">
                  <a14:imgLayer r:embed="rId6">
                    <a14:imgEffect>
                      <a14:brightnessContrast bright="-20000" contrast="20000"/>
                    </a14:imgEffect>
                  </a14:imgLayer>
                </a14:imgProps>
              </a:ext>
            </a:extLst>
          </a:blip>
          <a:srcRect/>
          <a:stretch/>
        </p:blipFill>
        <p:spPr>
          <a:xfrm>
            <a:off x="6824341" y="3040668"/>
            <a:ext cx="3115640" cy="3115640"/>
          </a:xfrm>
          <a:prstGeom prst="rect">
            <a:avLst/>
          </a:prstGeom>
          <a:noFill/>
          <a:ln>
            <a:noFill/>
          </a:ln>
        </p:spPr>
      </p:pic>
      <p:sp>
        <p:nvSpPr>
          <p:cNvPr id="6"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dirty="0">
                <a:solidFill>
                  <a:schemeClr val="dk1"/>
                </a:solidFill>
                <a:latin typeface="Calibri"/>
                <a:ea typeface="Calibri"/>
                <a:cs typeface="Calibri"/>
                <a:sym typeface="Calibri"/>
              </a:rPr>
              <a:t>Metrics are introduced in Azure Monitor particularly for the faster alerting and detecting of issues. These values are used to describe one aspect of a system at a time. In Azure Monitor, they are lightweight and capable of supporting near real-time scenarios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038"/>
                                        </p:tgtEl>
                                        <p:attrNameLst>
                                          <p:attrName>style.visibility</p:attrName>
                                        </p:attrNameLst>
                                      </p:cBhvr>
                                      <p:to>
                                        <p:strVal val="visible"/>
                                      </p:to>
                                    </p:set>
                                    <p:animEffect transition="in" filter="wheel(1)">
                                      <p:cBhvr>
                                        <p:cTn id="7" dur="2000"/>
                                        <p:tgtEl>
                                          <p:spTgt spid="4038"/>
                                        </p:tgtEl>
                                      </p:cBhvr>
                                    </p:animEffect>
                                  </p:childTnLst>
                                </p:cTn>
                              </p:par>
                              <p:par>
                                <p:cTn id="8" presetID="21" presetClass="entr" presetSubtype="1" fill="hold" nodeType="withEffect">
                                  <p:stCondLst>
                                    <p:cond delay="0"/>
                                  </p:stCondLst>
                                  <p:childTnLst>
                                    <p:set>
                                      <p:cBhvr>
                                        <p:cTn id="9" dur="1" fill="hold">
                                          <p:stCondLst>
                                            <p:cond delay="0"/>
                                          </p:stCondLst>
                                        </p:cTn>
                                        <p:tgtEl>
                                          <p:spTgt spid="4039"/>
                                        </p:tgtEl>
                                        <p:attrNameLst>
                                          <p:attrName>style.visibility</p:attrName>
                                        </p:attrNameLst>
                                      </p:cBhvr>
                                      <p:to>
                                        <p:strVal val="visible"/>
                                      </p:to>
                                    </p:set>
                                    <p:animEffect transition="in" filter="wheel(1)">
                                      <p:cBhvr>
                                        <p:cTn id="10" dur="2000"/>
                                        <p:tgtEl>
                                          <p:spTgt spid="4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44"/>
        <p:cNvGrpSpPr/>
        <p:nvPr/>
      </p:nvGrpSpPr>
      <p:grpSpPr>
        <a:xfrm>
          <a:off x="0" y="0"/>
          <a:ext cx="0" cy="0"/>
          <a:chOff x="0" y="0"/>
          <a:chExt cx="0" cy="0"/>
        </a:xfrm>
      </p:grpSpPr>
      <p:sp>
        <p:nvSpPr>
          <p:cNvPr id="4045" name="Google Shape;4045;p601"/>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604878"/>
              </a:buClr>
              <a:buSzPts val="3200"/>
              <a:buFont typeface="Arial"/>
              <a:buNone/>
            </a:pPr>
            <a:r>
              <a:rPr lang="en-US" sz="3200" b="1" i="0" u="none" strike="noStrike" cap="none">
                <a:solidFill>
                  <a:srgbClr val="604878"/>
                </a:solidFill>
                <a:latin typeface="Raleway Light"/>
                <a:ea typeface="Raleway Light"/>
                <a:cs typeface="Raleway Light"/>
                <a:sym typeface="Raleway Light"/>
              </a:rPr>
              <a:t>Azure Metrics: The Structure of Data</a:t>
            </a:r>
            <a:endParaRPr sz="1900" b="0" i="0" u="none" strike="noStrike" cap="none">
              <a:solidFill>
                <a:srgbClr val="000000"/>
              </a:solidFill>
              <a:latin typeface="Arial"/>
              <a:ea typeface="Arial"/>
              <a:cs typeface="Arial"/>
              <a:sym typeface="Arial"/>
            </a:endParaRPr>
          </a:p>
        </p:txBody>
      </p:sp>
      <p:sp>
        <p:nvSpPr>
          <p:cNvPr id="4047" name="Google Shape;4047;p601"/>
          <p:cNvSpPr txBox="1"/>
          <p:nvPr/>
        </p:nvSpPr>
        <p:spPr>
          <a:xfrm>
            <a:off x="5769204" y="3228944"/>
            <a:ext cx="4864231" cy="2616101"/>
          </a:xfrm>
          <a:prstGeom prst="rect">
            <a:avLst/>
          </a:prstGeom>
          <a:noFill/>
          <a:ln>
            <a:noFill/>
          </a:ln>
        </p:spPr>
        <p:txBody>
          <a:bodyPr spcFirstLastPara="1" wrap="square" lIns="121900" tIns="60925" rIns="121900" bIns="609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Each set of metric values is a time-series data with the following properties:</a:t>
            </a:r>
            <a:endParaRPr sz="19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a:p>
            <a:pPr marL="381000" marR="0" lvl="0" indent="-381000" algn="l" rtl="0">
              <a:lnSpc>
                <a:spcPct val="100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The time the value is collected.</a:t>
            </a:r>
            <a:endParaRPr sz="1900" b="0" i="0" u="none" strike="noStrike" cap="none" dirty="0">
              <a:solidFill>
                <a:srgbClr val="000000"/>
              </a:solidFill>
              <a:latin typeface="Arial"/>
              <a:ea typeface="Arial"/>
              <a:cs typeface="Arial"/>
              <a:sym typeface="Arial"/>
            </a:endParaRPr>
          </a:p>
          <a:p>
            <a:pPr marL="381000" marR="0" lvl="0" indent="-381000" algn="l" rtl="0">
              <a:lnSpc>
                <a:spcPct val="100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The resource the value is associated with.</a:t>
            </a:r>
            <a:endParaRPr sz="1900" b="0" i="0" u="none" strike="noStrike" cap="none" dirty="0">
              <a:solidFill>
                <a:srgbClr val="000000"/>
              </a:solidFill>
              <a:latin typeface="Arial"/>
              <a:ea typeface="Arial"/>
              <a:cs typeface="Arial"/>
              <a:sym typeface="Arial"/>
            </a:endParaRPr>
          </a:p>
          <a:p>
            <a:pPr marL="381000" marR="0" lvl="0" indent="-381000" algn="l" rtl="0">
              <a:lnSpc>
                <a:spcPct val="100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A namespace that acts like a category for the metric.</a:t>
            </a:r>
            <a:endParaRPr sz="1900" b="0" i="0" u="none" strike="noStrike" cap="none" dirty="0">
              <a:solidFill>
                <a:srgbClr val="000000"/>
              </a:solidFill>
              <a:latin typeface="Arial"/>
              <a:ea typeface="Arial"/>
              <a:cs typeface="Arial"/>
              <a:sym typeface="Arial"/>
            </a:endParaRPr>
          </a:p>
          <a:p>
            <a:pPr marL="381000" marR="0" lvl="0" indent="-381000" algn="l" rtl="0">
              <a:lnSpc>
                <a:spcPct val="100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A metric name,</a:t>
            </a:r>
            <a:endParaRPr sz="1900" b="0" i="0" u="none" strike="noStrike" cap="none" dirty="0">
              <a:solidFill>
                <a:srgbClr val="000000"/>
              </a:solidFill>
              <a:latin typeface="Arial"/>
              <a:ea typeface="Arial"/>
              <a:cs typeface="Arial"/>
              <a:sym typeface="Arial"/>
            </a:endParaRPr>
          </a:p>
          <a:p>
            <a:pPr marL="381000" marR="0" lvl="0" indent="-381000" algn="l" rtl="0">
              <a:lnSpc>
                <a:spcPct val="100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The value itself</a:t>
            </a:r>
            <a:endParaRPr sz="1900" b="0" i="0" u="none" strike="noStrike" cap="none" dirty="0">
              <a:solidFill>
                <a:srgbClr val="000000"/>
              </a:solidFill>
              <a:latin typeface="Arial"/>
              <a:ea typeface="Arial"/>
              <a:cs typeface="Arial"/>
              <a:sym typeface="Arial"/>
            </a:endParaRPr>
          </a:p>
        </p:txBody>
      </p:sp>
      <p:pic>
        <p:nvPicPr>
          <p:cNvPr id="4048" name="Google Shape;4048;p601"/>
          <p:cNvPicPr preferRelativeResize="0"/>
          <p:nvPr/>
        </p:nvPicPr>
        <p:blipFill rotWithShape="1">
          <a:blip r:embed="rId3">
            <a:alphaModFix/>
          </a:blip>
          <a:srcRect/>
          <a:stretch/>
        </p:blipFill>
        <p:spPr>
          <a:xfrm>
            <a:off x="2161880" y="3228944"/>
            <a:ext cx="2608955" cy="2608955"/>
          </a:xfrm>
          <a:prstGeom prst="rect">
            <a:avLst/>
          </a:prstGeom>
          <a:noFill/>
          <a:ln>
            <a:noFill/>
          </a:ln>
        </p:spPr>
      </p:pic>
      <p:sp>
        <p:nvSpPr>
          <p:cNvPr id="6"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dirty="0">
                <a:solidFill>
                  <a:schemeClr val="dk1"/>
                </a:solidFill>
                <a:latin typeface="Calibri"/>
                <a:ea typeface="Calibri"/>
                <a:cs typeface="Calibri"/>
                <a:sym typeface="Calibri"/>
              </a:rPr>
              <a:t>The data collected by Azure Metrics is a </a:t>
            </a:r>
            <a:r>
              <a:rPr lang="en-US" sz="1800" b="1" dirty="0">
                <a:solidFill>
                  <a:schemeClr val="dk1"/>
                </a:solidFill>
                <a:latin typeface="Calibri"/>
                <a:ea typeface="Calibri"/>
                <a:cs typeface="Calibri"/>
                <a:sym typeface="Calibri"/>
              </a:rPr>
              <a:t>time-series database</a:t>
            </a:r>
            <a:r>
              <a:rPr lang="en-US" sz="1800" dirty="0">
                <a:solidFill>
                  <a:schemeClr val="dk1"/>
                </a:solidFill>
                <a:latin typeface="Calibri"/>
                <a:ea typeface="Calibri"/>
                <a:cs typeface="Calibri"/>
                <a:sym typeface="Calibri"/>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47">
                                            <p:txEl>
                                              <p:pRg st="0" end="0"/>
                                            </p:txEl>
                                          </p:spTgt>
                                        </p:tgtEl>
                                        <p:attrNameLst>
                                          <p:attrName>style.visibility</p:attrName>
                                        </p:attrNameLst>
                                      </p:cBhvr>
                                      <p:to>
                                        <p:strVal val="visible"/>
                                      </p:to>
                                    </p:set>
                                    <p:animEffect transition="in" filter="fade">
                                      <p:cBhvr>
                                        <p:cTn id="7" dur="500"/>
                                        <p:tgtEl>
                                          <p:spTgt spid="40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047">
                                            <p:txEl>
                                              <p:pRg st="2" end="2"/>
                                            </p:txEl>
                                          </p:spTgt>
                                        </p:tgtEl>
                                        <p:attrNameLst>
                                          <p:attrName>style.visibility</p:attrName>
                                        </p:attrNameLst>
                                      </p:cBhvr>
                                      <p:to>
                                        <p:strVal val="visible"/>
                                      </p:to>
                                    </p:set>
                                    <p:animEffect transition="in" filter="fade">
                                      <p:cBhvr>
                                        <p:cTn id="12" dur="1000"/>
                                        <p:tgtEl>
                                          <p:spTgt spid="4047">
                                            <p:txEl>
                                              <p:pRg st="2" end="2"/>
                                            </p:txEl>
                                          </p:spTgt>
                                        </p:tgtEl>
                                      </p:cBhvr>
                                    </p:animEffect>
                                    <p:anim calcmode="lin" valueType="num">
                                      <p:cBhvr>
                                        <p:cTn id="13" dur="1000" fill="hold"/>
                                        <p:tgtEl>
                                          <p:spTgt spid="4047">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404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047">
                                            <p:txEl>
                                              <p:pRg st="3" end="3"/>
                                            </p:txEl>
                                          </p:spTgt>
                                        </p:tgtEl>
                                        <p:attrNameLst>
                                          <p:attrName>style.visibility</p:attrName>
                                        </p:attrNameLst>
                                      </p:cBhvr>
                                      <p:to>
                                        <p:strVal val="visible"/>
                                      </p:to>
                                    </p:set>
                                    <p:animEffect transition="in" filter="fade">
                                      <p:cBhvr>
                                        <p:cTn id="19" dur="1000"/>
                                        <p:tgtEl>
                                          <p:spTgt spid="4047">
                                            <p:txEl>
                                              <p:pRg st="3" end="3"/>
                                            </p:txEl>
                                          </p:spTgt>
                                        </p:tgtEl>
                                      </p:cBhvr>
                                    </p:animEffect>
                                    <p:anim calcmode="lin" valueType="num">
                                      <p:cBhvr>
                                        <p:cTn id="20" dur="1000" fill="hold"/>
                                        <p:tgtEl>
                                          <p:spTgt spid="4047">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404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047">
                                            <p:txEl>
                                              <p:pRg st="4" end="4"/>
                                            </p:txEl>
                                          </p:spTgt>
                                        </p:tgtEl>
                                        <p:attrNameLst>
                                          <p:attrName>style.visibility</p:attrName>
                                        </p:attrNameLst>
                                      </p:cBhvr>
                                      <p:to>
                                        <p:strVal val="visible"/>
                                      </p:to>
                                    </p:set>
                                    <p:animEffect transition="in" filter="fade">
                                      <p:cBhvr>
                                        <p:cTn id="26" dur="1000"/>
                                        <p:tgtEl>
                                          <p:spTgt spid="4047">
                                            <p:txEl>
                                              <p:pRg st="4" end="4"/>
                                            </p:txEl>
                                          </p:spTgt>
                                        </p:tgtEl>
                                      </p:cBhvr>
                                    </p:animEffect>
                                    <p:anim calcmode="lin" valueType="num">
                                      <p:cBhvr>
                                        <p:cTn id="27" dur="1000" fill="hold"/>
                                        <p:tgtEl>
                                          <p:spTgt spid="4047">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404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047">
                                            <p:txEl>
                                              <p:pRg st="5" end="5"/>
                                            </p:txEl>
                                          </p:spTgt>
                                        </p:tgtEl>
                                        <p:attrNameLst>
                                          <p:attrName>style.visibility</p:attrName>
                                        </p:attrNameLst>
                                      </p:cBhvr>
                                      <p:to>
                                        <p:strVal val="visible"/>
                                      </p:to>
                                    </p:set>
                                    <p:animEffect transition="in" filter="fade">
                                      <p:cBhvr>
                                        <p:cTn id="33" dur="1000"/>
                                        <p:tgtEl>
                                          <p:spTgt spid="4047">
                                            <p:txEl>
                                              <p:pRg st="5" end="5"/>
                                            </p:txEl>
                                          </p:spTgt>
                                        </p:tgtEl>
                                      </p:cBhvr>
                                    </p:animEffect>
                                    <p:anim calcmode="lin" valueType="num">
                                      <p:cBhvr>
                                        <p:cTn id="34" dur="1000" fill="hold"/>
                                        <p:tgtEl>
                                          <p:spTgt spid="4047">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404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4047">
                                            <p:txEl>
                                              <p:pRg st="6" end="6"/>
                                            </p:txEl>
                                          </p:spTgt>
                                        </p:tgtEl>
                                        <p:attrNameLst>
                                          <p:attrName>style.visibility</p:attrName>
                                        </p:attrNameLst>
                                      </p:cBhvr>
                                      <p:to>
                                        <p:strVal val="visible"/>
                                      </p:to>
                                    </p:set>
                                    <p:anim calcmode="lin" valueType="num">
                                      <p:cBhvr additive="base">
                                        <p:cTn id="40" dur="500" fill="hold"/>
                                        <p:tgtEl>
                                          <p:spTgt spid="4047">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404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53"/>
        <p:cNvGrpSpPr/>
        <p:nvPr/>
      </p:nvGrpSpPr>
      <p:grpSpPr>
        <a:xfrm>
          <a:off x="0" y="0"/>
          <a:ext cx="0" cy="0"/>
          <a:chOff x="0" y="0"/>
          <a:chExt cx="0" cy="0"/>
        </a:xfrm>
      </p:grpSpPr>
      <p:sp>
        <p:nvSpPr>
          <p:cNvPr id="4054" name="Google Shape;4054;p602"/>
          <p:cNvSpPr txBox="1">
            <a:spLocks noGrp="1"/>
          </p:cNvSpPr>
          <p:nvPr>
            <p:ph type="body" idx="1"/>
          </p:nvPr>
        </p:nvSpPr>
        <p:spPr>
          <a:xfrm>
            <a:off x="2672535" y="2336800"/>
            <a:ext cx="7227931" cy="2162637"/>
          </a:xfrm>
          <a:prstGeom prst="rect">
            <a:avLst/>
          </a:prstGeom>
          <a:noFill/>
          <a:ln>
            <a:noFill/>
          </a:ln>
        </p:spPr>
        <p:txBody>
          <a:bodyPr spcFirstLastPara="1" wrap="square" lIns="0" tIns="60925" rIns="121900" bIns="60925" anchor="ctr" anchorCtr="0">
            <a:noAutofit/>
          </a:bodyPr>
          <a:lstStyle/>
          <a:p>
            <a:pPr marL="0" lvl="0" indent="0" algn="ctr" rtl="0">
              <a:lnSpc>
                <a:spcPct val="90000"/>
              </a:lnSpc>
              <a:spcBef>
                <a:spcPts val="0"/>
              </a:spcBef>
              <a:spcAft>
                <a:spcPts val="0"/>
              </a:spcAft>
              <a:buClr>
                <a:srgbClr val="7F7F7F"/>
              </a:buClr>
              <a:buSzPts val="5300"/>
              <a:buNone/>
            </a:pPr>
            <a:r>
              <a:rPr lang="en-US" dirty="0">
                <a:latin typeface="Montserrat" pitchFamily="2" charset="0"/>
              </a:rPr>
              <a:t>Azure Log Analytics</a:t>
            </a:r>
            <a:endParaRPr dirty="0">
              <a:latin typeface="Montserrat" pitchFamily="2"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59"/>
        <p:cNvGrpSpPr/>
        <p:nvPr/>
      </p:nvGrpSpPr>
      <p:grpSpPr>
        <a:xfrm>
          <a:off x="0" y="0"/>
          <a:ext cx="0" cy="0"/>
          <a:chOff x="0" y="0"/>
          <a:chExt cx="0" cy="0"/>
        </a:xfrm>
      </p:grpSpPr>
      <p:sp>
        <p:nvSpPr>
          <p:cNvPr id="4060" name="Google Shape;4060;p603"/>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604878"/>
              </a:buClr>
              <a:buSzPts val="3200"/>
              <a:buFont typeface="Arial"/>
              <a:buNone/>
            </a:pPr>
            <a:r>
              <a:rPr lang="en-US" sz="3200" b="1" i="0" u="none" strike="noStrike" cap="none">
                <a:solidFill>
                  <a:srgbClr val="604878"/>
                </a:solidFill>
                <a:latin typeface="Raleway Light"/>
                <a:ea typeface="Raleway Light"/>
                <a:cs typeface="Raleway Light"/>
                <a:sym typeface="Raleway Light"/>
              </a:rPr>
              <a:t>What are Logs?</a:t>
            </a:r>
            <a:endParaRPr sz="1900" b="0" i="0" u="none" strike="noStrike" cap="none">
              <a:solidFill>
                <a:srgbClr val="000000"/>
              </a:solidFill>
              <a:latin typeface="Arial"/>
              <a:ea typeface="Arial"/>
              <a:cs typeface="Arial"/>
              <a:sym typeface="Arial"/>
            </a:endParaRPr>
          </a:p>
        </p:txBody>
      </p:sp>
      <p:pic>
        <p:nvPicPr>
          <p:cNvPr id="4063" name="Google Shape;4063;p603" descr="A picture containing drawing&#10;&#10;Description automatically generated"/>
          <p:cNvPicPr preferRelativeResize="0"/>
          <p:nvPr/>
        </p:nvPicPr>
        <p:blipFill rotWithShape="1">
          <a:blip r:embed="rId3">
            <a:alphaModFix/>
          </a:blip>
          <a:srcRect/>
          <a:stretch/>
        </p:blipFill>
        <p:spPr>
          <a:xfrm>
            <a:off x="4446492" y="2691676"/>
            <a:ext cx="2622359" cy="2622359"/>
          </a:xfrm>
          <a:prstGeom prst="rect">
            <a:avLst/>
          </a:prstGeom>
          <a:noFill/>
          <a:ln>
            <a:noFill/>
          </a:ln>
        </p:spPr>
      </p:pic>
      <p:sp>
        <p:nvSpPr>
          <p:cNvPr id="6"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endParaRPr lang="en-US" sz="1800" dirty="0">
              <a:solidFill>
                <a:schemeClr val="dk1"/>
              </a:solidFill>
              <a:latin typeface="Calibri"/>
              <a:ea typeface="Calibri"/>
              <a:cs typeface="Calibri"/>
              <a:sym typeface="Calibri"/>
            </a:endParaRPr>
          </a:p>
          <a:p>
            <a:pPr lvl="0" algn="ctr">
              <a:buSzPts val="1800"/>
            </a:pPr>
            <a:r>
              <a:rPr lang="en-US" sz="1800" dirty="0">
                <a:solidFill>
                  <a:schemeClr val="dk1"/>
                </a:solidFill>
                <a:latin typeface="Calibri"/>
                <a:ea typeface="Calibri"/>
                <a:cs typeface="Calibri"/>
                <a:sym typeface="Calibri"/>
              </a:rPr>
              <a:t>Logs are essentially used to describe events, collected sporadically. They are numerical data combined with text in the form of detailed descriptions. Telemetry such as events and traces is stored in Azure Monitor Logs, in addition to the performance data, so that it can all be combined for analysis</a:t>
            </a:r>
          </a:p>
          <a:p>
            <a:pPr lvl="0" algn="ctr">
              <a:buSzPts val="1800"/>
            </a:pPr>
            <a:endParaRPr lang="en-US" sz="180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63"/>
                                        </p:tgtEl>
                                        <p:attrNameLst>
                                          <p:attrName>style.visibility</p:attrName>
                                        </p:attrNameLst>
                                      </p:cBhvr>
                                      <p:to>
                                        <p:strVal val="visible"/>
                                      </p:to>
                                    </p:set>
                                    <p:animEffect transition="in" filter="fade">
                                      <p:cBhvr>
                                        <p:cTn id="7" dur="500"/>
                                        <p:tgtEl>
                                          <p:spTgt spid="4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68"/>
        <p:cNvGrpSpPr/>
        <p:nvPr/>
      </p:nvGrpSpPr>
      <p:grpSpPr>
        <a:xfrm>
          <a:off x="0" y="0"/>
          <a:ext cx="0" cy="0"/>
          <a:chOff x="0" y="0"/>
          <a:chExt cx="0" cy="0"/>
        </a:xfrm>
      </p:grpSpPr>
      <p:sp>
        <p:nvSpPr>
          <p:cNvPr id="4069" name="Google Shape;4069;p604"/>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604878"/>
              </a:buClr>
              <a:buSzPts val="3200"/>
              <a:buFont typeface="Arial"/>
              <a:buNone/>
            </a:pPr>
            <a:r>
              <a:rPr lang="en-US" sz="3200" b="1" i="0" u="none" strike="noStrike" cap="none">
                <a:solidFill>
                  <a:srgbClr val="604878"/>
                </a:solidFill>
                <a:latin typeface="Raleway Light"/>
                <a:ea typeface="Raleway Light"/>
                <a:cs typeface="Raleway Light"/>
                <a:sym typeface="Raleway Light"/>
              </a:rPr>
              <a:t>Azure Log: The Structure of Data</a:t>
            </a:r>
            <a:endParaRPr sz="1900" b="0" i="0" u="none" strike="noStrike" cap="none">
              <a:solidFill>
                <a:srgbClr val="000000"/>
              </a:solidFill>
              <a:latin typeface="Arial"/>
              <a:ea typeface="Arial"/>
              <a:cs typeface="Arial"/>
              <a:sym typeface="Arial"/>
            </a:endParaRPr>
          </a:p>
        </p:txBody>
      </p:sp>
      <p:sp>
        <p:nvSpPr>
          <p:cNvPr id="4071" name="Google Shape;4071;p604"/>
          <p:cNvSpPr txBox="1"/>
          <p:nvPr/>
        </p:nvSpPr>
        <p:spPr>
          <a:xfrm>
            <a:off x="5769203" y="3228944"/>
            <a:ext cx="5671429" cy="2339101"/>
          </a:xfrm>
          <a:prstGeom prst="rect">
            <a:avLst/>
          </a:prstGeom>
          <a:noFill/>
          <a:ln>
            <a:noFill/>
          </a:ln>
        </p:spPr>
        <p:txBody>
          <a:bodyPr spcFirstLastPara="1" wrap="square" lIns="121900" tIns="60925" rIns="121900" bIns="60925" anchor="t" anchorCtr="0">
            <a:spAutoFit/>
          </a:bodyPr>
          <a:lstStyle/>
          <a:p>
            <a:pPr marL="381000" marR="0" lvl="0" indent="-381000" algn="l" rtl="0">
              <a:lnSpc>
                <a:spcPct val="100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All tables share some common properties. However, each has a </a:t>
            </a:r>
            <a:r>
              <a:rPr lang="en-US" sz="1800" b="1" i="0" u="none" strike="noStrike" cap="none" dirty="0">
                <a:solidFill>
                  <a:schemeClr val="dk1"/>
                </a:solidFill>
                <a:latin typeface="Calibri"/>
                <a:ea typeface="Calibri"/>
                <a:cs typeface="Calibri"/>
                <a:sym typeface="Calibri"/>
              </a:rPr>
              <a:t>unique set of properties</a:t>
            </a:r>
            <a:r>
              <a:rPr lang="en-US" sz="1800" b="0" i="0" u="none" strike="noStrike" cap="none" dirty="0">
                <a:solidFill>
                  <a:schemeClr val="dk1"/>
                </a:solidFill>
                <a:latin typeface="Calibri"/>
                <a:ea typeface="Calibri"/>
                <a:cs typeface="Calibri"/>
                <a:sym typeface="Calibri"/>
              </a:rPr>
              <a:t> depending on the kind of data it stores</a:t>
            </a:r>
            <a:endParaRPr sz="1900" b="0" i="0" u="none" strike="noStrike" cap="none" dirty="0">
              <a:solidFill>
                <a:srgbClr val="000000"/>
              </a:solidFill>
              <a:latin typeface="Arial"/>
              <a:ea typeface="Arial"/>
              <a:cs typeface="Arial"/>
              <a:sym typeface="Arial"/>
            </a:endParaRPr>
          </a:p>
          <a:p>
            <a:pPr marL="381000" marR="0" lvl="0" indent="-266700" algn="l" rtl="0">
              <a:lnSpc>
                <a:spcPct val="100000"/>
              </a:lnSpc>
              <a:spcBef>
                <a:spcPts val="0"/>
              </a:spcBef>
              <a:spcAft>
                <a:spcPts val="0"/>
              </a:spcAft>
              <a:buClr>
                <a:schemeClr val="dk1"/>
              </a:buClr>
              <a:buSzPts val="1800"/>
              <a:buFont typeface="Noto Sans Symbols"/>
              <a:buNone/>
            </a:pPr>
            <a:endParaRPr sz="1800" b="0" i="0" u="none" strike="noStrike" cap="none" dirty="0">
              <a:solidFill>
                <a:schemeClr val="dk1"/>
              </a:solidFill>
              <a:latin typeface="Calibri"/>
              <a:ea typeface="Calibri"/>
              <a:cs typeface="Calibri"/>
              <a:sym typeface="Calibri"/>
            </a:endParaRPr>
          </a:p>
          <a:p>
            <a:pPr marL="381000" marR="0" lvl="0" indent="-381000" algn="l" rtl="0">
              <a:lnSpc>
                <a:spcPct val="100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A new workspace will have standard set of tables, and more tables will be added by different monitoring solutions and other services that write to the workspace</a:t>
            </a:r>
            <a:endParaRPr sz="1900" b="0" i="0" u="none" strike="noStrike" cap="none" dirty="0">
              <a:solidFill>
                <a:srgbClr val="000000"/>
              </a:solidFill>
              <a:latin typeface="Arial"/>
              <a:ea typeface="Arial"/>
              <a:cs typeface="Arial"/>
              <a:sym typeface="Arial"/>
            </a:endParaRPr>
          </a:p>
        </p:txBody>
      </p:sp>
      <p:pic>
        <p:nvPicPr>
          <p:cNvPr id="4072" name="Google Shape;4072;p604"/>
          <p:cNvPicPr preferRelativeResize="0"/>
          <p:nvPr/>
        </p:nvPicPr>
        <p:blipFill rotWithShape="1">
          <a:blip r:embed="rId3">
            <a:alphaModFix/>
          </a:blip>
          <a:srcRect/>
          <a:stretch/>
        </p:blipFill>
        <p:spPr>
          <a:xfrm>
            <a:off x="2265379" y="3228944"/>
            <a:ext cx="2616101" cy="2616101"/>
          </a:xfrm>
          <a:prstGeom prst="rect">
            <a:avLst/>
          </a:prstGeom>
          <a:noFill/>
          <a:ln>
            <a:noFill/>
          </a:ln>
        </p:spPr>
      </p:pic>
      <p:sp>
        <p:nvSpPr>
          <p:cNvPr id="6"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dirty="0">
                <a:solidFill>
                  <a:schemeClr val="dk1"/>
                </a:solidFill>
                <a:latin typeface="Calibri"/>
                <a:ea typeface="Calibri"/>
                <a:cs typeface="Calibri"/>
                <a:sym typeface="Calibri"/>
              </a:rPr>
              <a:t>All logs in Azure Monitor are stored in the Log analytics workshop. </a:t>
            </a:r>
            <a:endParaRPr lang="en-US" sz="1900" dirty="0"/>
          </a:p>
          <a:p>
            <a:pPr lvl="0" algn="ctr">
              <a:buSzPts val="1800"/>
            </a:pPr>
            <a:r>
              <a:rPr lang="en-US" sz="1800" dirty="0">
                <a:solidFill>
                  <a:schemeClr val="dk1"/>
                </a:solidFill>
                <a:latin typeface="Calibri"/>
                <a:ea typeface="Calibri"/>
                <a:cs typeface="Calibri"/>
                <a:sym typeface="Calibri"/>
              </a:rPr>
              <a:t>They are stored in the form of multiple tables</a:t>
            </a:r>
            <a:endParaRPr lang="en-US" sz="1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71">
                                            <p:txEl>
                                              <p:pRg st="0" end="0"/>
                                            </p:txEl>
                                          </p:spTgt>
                                        </p:tgtEl>
                                        <p:attrNameLst>
                                          <p:attrName>style.visibility</p:attrName>
                                        </p:attrNameLst>
                                      </p:cBhvr>
                                      <p:to>
                                        <p:strVal val="visible"/>
                                      </p:to>
                                    </p:set>
                                    <p:animEffect transition="in" filter="fade">
                                      <p:cBhvr>
                                        <p:cTn id="7" dur="1000"/>
                                        <p:tgtEl>
                                          <p:spTgt spid="4071">
                                            <p:txEl>
                                              <p:pRg st="0" end="0"/>
                                            </p:txEl>
                                          </p:spTgt>
                                        </p:tgtEl>
                                      </p:cBhvr>
                                    </p:animEffect>
                                    <p:anim calcmode="lin" valueType="num">
                                      <p:cBhvr>
                                        <p:cTn id="8" dur="1000" fill="hold"/>
                                        <p:tgtEl>
                                          <p:spTgt spid="407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0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071">
                                            <p:txEl>
                                              <p:pRg st="2" end="2"/>
                                            </p:txEl>
                                          </p:spTgt>
                                        </p:tgtEl>
                                        <p:attrNameLst>
                                          <p:attrName>style.visibility</p:attrName>
                                        </p:attrNameLst>
                                      </p:cBhvr>
                                      <p:to>
                                        <p:strVal val="visible"/>
                                      </p:to>
                                    </p:set>
                                    <p:animEffect transition="in" filter="fade">
                                      <p:cBhvr>
                                        <p:cTn id="14" dur="1000"/>
                                        <p:tgtEl>
                                          <p:spTgt spid="4071">
                                            <p:txEl>
                                              <p:pRg st="2" end="2"/>
                                            </p:txEl>
                                          </p:spTgt>
                                        </p:tgtEl>
                                      </p:cBhvr>
                                    </p:animEffect>
                                    <p:anim calcmode="lin" valueType="num">
                                      <p:cBhvr>
                                        <p:cTn id="15" dur="1000" fill="hold"/>
                                        <p:tgtEl>
                                          <p:spTgt spid="407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07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44"/>
        <p:cNvGrpSpPr/>
        <p:nvPr/>
      </p:nvGrpSpPr>
      <p:grpSpPr>
        <a:xfrm>
          <a:off x="0" y="0"/>
          <a:ext cx="0" cy="0"/>
          <a:chOff x="0" y="0"/>
          <a:chExt cx="0" cy="0"/>
        </a:xfrm>
      </p:grpSpPr>
      <p:sp>
        <p:nvSpPr>
          <p:cNvPr id="2" name="Rectangle 1"/>
          <p:cNvSpPr/>
          <p:nvPr/>
        </p:nvSpPr>
        <p:spPr>
          <a:xfrm>
            <a:off x="1158240" y="1595120"/>
            <a:ext cx="9824720" cy="3718560"/>
          </a:xfrm>
          <a:prstGeom prst="rect">
            <a:avLst/>
          </a:prstGeom>
          <a:solidFill>
            <a:schemeClr val="bg1"/>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45" name="Google Shape;3945;p591"/>
          <p:cNvSpPr txBox="1"/>
          <p:nvPr/>
        </p:nvSpPr>
        <p:spPr>
          <a:xfrm>
            <a:off x="1785746" y="2640552"/>
            <a:ext cx="715645" cy="612140"/>
          </a:xfrm>
          <a:prstGeom prst="rect">
            <a:avLst/>
          </a:prstGeom>
          <a:solidFill>
            <a:srgbClr val="00AF4F"/>
          </a:solidFill>
          <a:ln>
            <a:noFill/>
          </a:ln>
        </p:spPr>
        <p:txBody>
          <a:bodyPr spcFirstLastPara="1" wrap="square" lIns="0" tIns="110475" rIns="0" bIns="0" anchor="t" anchorCtr="0">
            <a:spAutoFit/>
          </a:bodyPr>
          <a:lstStyle/>
          <a:p>
            <a:pPr marL="188595" marR="0" lvl="0" indent="0" algn="l" rtl="0">
              <a:lnSpc>
                <a:spcPct val="100000"/>
              </a:lnSpc>
              <a:spcBef>
                <a:spcPts val="0"/>
              </a:spcBef>
              <a:spcAft>
                <a:spcPts val="0"/>
              </a:spcAft>
              <a:buNone/>
            </a:pPr>
            <a:r>
              <a:rPr lang="en-US" sz="2400" b="1" dirty="0">
                <a:solidFill>
                  <a:srgbClr val="FFFFFF"/>
                </a:solidFill>
                <a:latin typeface="Arial"/>
                <a:ea typeface="Arial"/>
                <a:cs typeface="Arial"/>
                <a:sym typeface="Arial"/>
              </a:rPr>
              <a:t>01</a:t>
            </a:r>
            <a:endParaRPr sz="2400" dirty="0">
              <a:latin typeface="Arial"/>
              <a:ea typeface="Arial"/>
              <a:cs typeface="Arial"/>
              <a:sym typeface="Arial"/>
            </a:endParaRPr>
          </a:p>
        </p:txBody>
      </p:sp>
      <p:sp>
        <p:nvSpPr>
          <p:cNvPr id="3946" name="Google Shape;3946;p591"/>
          <p:cNvSpPr txBox="1">
            <a:spLocks noGrp="1"/>
          </p:cNvSpPr>
          <p:nvPr>
            <p:ph type="ftr" idx="11"/>
          </p:nvPr>
        </p:nvSpPr>
        <p:spPr>
          <a:xfrm>
            <a:off x="8855523" y="6471249"/>
            <a:ext cx="3164204" cy="238759"/>
          </a:xfrm>
          <a:prstGeom prst="rect">
            <a:avLst/>
          </a:prstGeom>
          <a:noFill/>
          <a:ln>
            <a:noFill/>
          </a:ln>
        </p:spPr>
        <p:txBody>
          <a:bodyPr spcFirstLastPara="1" wrap="square" lIns="0" tIns="10150" rIns="0" bIns="0" anchor="t" anchorCtr="0">
            <a:spAutoFit/>
          </a:bodyPr>
          <a:lstStyle/>
          <a:p>
            <a:pPr marL="12700" lvl="0" indent="0" algn="l" rtl="0">
              <a:lnSpc>
                <a:spcPct val="100000"/>
              </a:lnSpc>
              <a:spcBef>
                <a:spcPts val="0"/>
              </a:spcBef>
              <a:spcAft>
                <a:spcPts val="0"/>
              </a:spcAft>
              <a:buNone/>
            </a:pPr>
            <a:r>
              <a:rPr lang="en-US" dirty="0"/>
              <a:t>Copyright </a:t>
            </a:r>
            <a:r>
              <a:rPr lang="en-US" dirty="0" err="1"/>
              <a:t>Intellipaat</a:t>
            </a:r>
            <a:r>
              <a:rPr lang="en-US"/>
              <a:t>. All rights reserved.</a:t>
            </a:r>
            <a:endParaRPr/>
          </a:p>
        </p:txBody>
      </p:sp>
      <p:sp>
        <p:nvSpPr>
          <p:cNvPr id="3947" name="Google Shape;3947;p591"/>
          <p:cNvSpPr txBox="1"/>
          <p:nvPr/>
        </p:nvSpPr>
        <p:spPr>
          <a:xfrm>
            <a:off x="2574399" y="2683432"/>
            <a:ext cx="3069590" cy="505267"/>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600" b="1" dirty="0">
                <a:solidFill>
                  <a:srgbClr val="00B050"/>
                </a:solidFill>
                <a:latin typeface="Arial"/>
                <a:ea typeface="Arial"/>
                <a:cs typeface="Arial"/>
                <a:sym typeface="Arial"/>
              </a:rPr>
              <a:t>Design identity,  governance, and monitor  solutions</a:t>
            </a:r>
            <a:endParaRPr sz="1600" dirty="0">
              <a:solidFill>
                <a:srgbClr val="00B050"/>
              </a:solidFill>
              <a:latin typeface="Arial"/>
              <a:ea typeface="Arial"/>
              <a:cs typeface="Arial"/>
              <a:sym typeface="Arial"/>
            </a:endParaRPr>
          </a:p>
        </p:txBody>
      </p:sp>
      <p:sp>
        <p:nvSpPr>
          <p:cNvPr id="3948" name="Google Shape;3948;p591"/>
          <p:cNvSpPr txBox="1"/>
          <p:nvPr/>
        </p:nvSpPr>
        <p:spPr>
          <a:xfrm>
            <a:off x="1791783" y="3903092"/>
            <a:ext cx="715645" cy="612140"/>
          </a:xfrm>
          <a:prstGeom prst="rect">
            <a:avLst/>
          </a:prstGeom>
          <a:solidFill>
            <a:srgbClr val="EF7E08"/>
          </a:solidFill>
          <a:ln>
            <a:noFill/>
          </a:ln>
        </p:spPr>
        <p:txBody>
          <a:bodyPr spcFirstLastPara="1" wrap="square" lIns="0" tIns="110475" rIns="0" bIns="0" anchor="t" anchorCtr="0">
            <a:spAutoFit/>
          </a:bodyPr>
          <a:lstStyle/>
          <a:p>
            <a:pPr marL="179070" marR="0" lvl="0" indent="0" algn="l" rtl="0">
              <a:lnSpc>
                <a:spcPct val="100000"/>
              </a:lnSpc>
              <a:spcBef>
                <a:spcPts val="0"/>
              </a:spcBef>
              <a:spcAft>
                <a:spcPts val="0"/>
              </a:spcAft>
              <a:buNone/>
            </a:pPr>
            <a:r>
              <a:rPr lang="en-US" sz="2400" b="1">
                <a:solidFill>
                  <a:srgbClr val="FFFFFF"/>
                </a:solidFill>
                <a:latin typeface="Arial"/>
                <a:ea typeface="Arial"/>
                <a:cs typeface="Arial"/>
                <a:sym typeface="Arial"/>
              </a:rPr>
              <a:t>03</a:t>
            </a:r>
            <a:endParaRPr sz="2400">
              <a:latin typeface="Arial"/>
              <a:ea typeface="Arial"/>
              <a:cs typeface="Arial"/>
              <a:sym typeface="Arial"/>
            </a:endParaRPr>
          </a:p>
        </p:txBody>
      </p:sp>
      <p:sp>
        <p:nvSpPr>
          <p:cNvPr id="3949" name="Google Shape;3949;p591"/>
          <p:cNvSpPr txBox="1"/>
          <p:nvPr/>
        </p:nvSpPr>
        <p:spPr>
          <a:xfrm>
            <a:off x="2573760" y="3942282"/>
            <a:ext cx="2469515" cy="505267"/>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600" b="1" dirty="0">
                <a:solidFill>
                  <a:schemeClr val="accent6">
                    <a:lumMod val="75000"/>
                  </a:schemeClr>
                </a:solidFill>
                <a:latin typeface="Arial"/>
                <a:ea typeface="Arial"/>
                <a:cs typeface="Arial"/>
                <a:sym typeface="Arial"/>
              </a:rPr>
              <a:t>Design data storage  solutions</a:t>
            </a:r>
            <a:endParaRPr sz="1600" dirty="0">
              <a:solidFill>
                <a:schemeClr val="accent6">
                  <a:lumMod val="75000"/>
                </a:schemeClr>
              </a:solidFill>
              <a:latin typeface="Arial"/>
              <a:ea typeface="Arial"/>
              <a:cs typeface="Arial"/>
              <a:sym typeface="Arial"/>
            </a:endParaRPr>
          </a:p>
        </p:txBody>
      </p:sp>
      <p:sp>
        <p:nvSpPr>
          <p:cNvPr id="3950" name="Google Shape;3950;p591"/>
          <p:cNvSpPr txBox="1"/>
          <p:nvPr/>
        </p:nvSpPr>
        <p:spPr>
          <a:xfrm>
            <a:off x="7000210" y="2557610"/>
            <a:ext cx="711200" cy="612140"/>
          </a:xfrm>
          <a:prstGeom prst="rect">
            <a:avLst/>
          </a:prstGeom>
          <a:solidFill>
            <a:srgbClr val="702FA0"/>
          </a:solidFill>
          <a:ln>
            <a:noFill/>
          </a:ln>
        </p:spPr>
        <p:txBody>
          <a:bodyPr spcFirstLastPara="1" wrap="square" lIns="0" tIns="110475" rIns="0" bIns="0" anchor="t" anchorCtr="0">
            <a:spAutoFit/>
          </a:bodyPr>
          <a:lstStyle/>
          <a:p>
            <a:pPr marL="175895" marR="0" lvl="0" indent="0" algn="l" rtl="0">
              <a:lnSpc>
                <a:spcPct val="100000"/>
              </a:lnSpc>
              <a:spcBef>
                <a:spcPts val="0"/>
              </a:spcBef>
              <a:spcAft>
                <a:spcPts val="0"/>
              </a:spcAft>
              <a:buNone/>
            </a:pPr>
            <a:r>
              <a:rPr lang="en-US" sz="2400" b="1">
                <a:solidFill>
                  <a:srgbClr val="FFFFFF"/>
                </a:solidFill>
                <a:latin typeface="Arial"/>
                <a:ea typeface="Arial"/>
                <a:cs typeface="Arial"/>
                <a:sym typeface="Arial"/>
              </a:rPr>
              <a:t>02</a:t>
            </a:r>
            <a:endParaRPr sz="2400">
              <a:latin typeface="Arial"/>
              <a:ea typeface="Arial"/>
              <a:cs typeface="Arial"/>
              <a:sym typeface="Arial"/>
            </a:endParaRPr>
          </a:p>
        </p:txBody>
      </p:sp>
      <p:sp>
        <p:nvSpPr>
          <p:cNvPr id="3951" name="Google Shape;3951;p591"/>
          <p:cNvSpPr txBox="1"/>
          <p:nvPr/>
        </p:nvSpPr>
        <p:spPr>
          <a:xfrm>
            <a:off x="7864421" y="2584743"/>
            <a:ext cx="2415540" cy="505267"/>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600" b="1" dirty="0">
                <a:solidFill>
                  <a:srgbClr val="7030A0"/>
                </a:solidFill>
                <a:latin typeface="Arial"/>
                <a:ea typeface="Arial"/>
                <a:cs typeface="Arial"/>
                <a:sym typeface="Arial"/>
              </a:rPr>
              <a:t>Design business  continuity solutions</a:t>
            </a:r>
            <a:endParaRPr sz="1600" dirty="0">
              <a:solidFill>
                <a:srgbClr val="7030A0"/>
              </a:solidFill>
              <a:latin typeface="Arial"/>
              <a:ea typeface="Arial"/>
              <a:cs typeface="Arial"/>
              <a:sym typeface="Arial"/>
            </a:endParaRPr>
          </a:p>
        </p:txBody>
      </p:sp>
      <p:sp>
        <p:nvSpPr>
          <p:cNvPr id="3952" name="Google Shape;3952;p591"/>
          <p:cNvSpPr txBox="1">
            <a:spLocks noGrp="1"/>
          </p:cNvSpPr>
          <p:nvPr>
            <p:ph type="title"/>
          </p:nvPr>
        </p:nvSpPr>
        <p:spPr>
          <a:xfrm>
            <a:off x="5010152" y="363150"/>
            <a:ext cx="3227400" cy="833100"/>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None/>
            </a:pPr>
            <a:r>
              <a:rPr lang="en-US" sz="5300" b="0" dirty="0">
                <a:solidFill>
                  <a:srgbClr val="7E7E7E"/>
                </a:solidFill>
                <a:latin typeface="Montserrat" pitchFamily="2" charset="0"/>
                <a:sym typeface="Arial"/>
              </a:rPr>
              <a:t>Agen</a:t>
            </a:r>
            <a:r>
              <a:rPr lang="en-US" sz="5300" b="0" dirty="0">
                <a:solidFill>
                  <a:srgbClr val="7E7E7E"/>
                </a:solidFill>
                <a:latin typeface="Montserrat" pitchFamily="2" charset="0"/>
              </a:rPr>
              <a:t>d</a:t>
            </a:r>
            <a:r>
              <a:rPr lang="en-US" sz="5300" b="0" dirty="0">
                <a:solidFill>
                  <a:srgbClr val="7E7E7E"/>
                </a:solidFill>
                <a:latin typeface="Montserrat" pitchFamily="2" charset="0"/>
                <a:sym typeface="Arial"/>
              </a:rPr>
              <a:t>a</a:t>
            </a:r>
            <a:endParaRPr sz="5300" dirty="0">
              <a:latin typeface="Montserrat" pitchFamily="2" charset="0"/>
              <a:sym typeface="Arial"/>
            </a:endParaRPr>
          </a:p>
        </p:txBody>
      </p:sp>
      <p:sp>
        <p:nvSpPr>
          <p:cNvPr id="3953" name="Google Shape;3953;p591"/>
          <p:cNvSpPr txBox="1"/>
          <p:nvPr/>
        </p:nvSpPr>
        <p:spPr>
          <a:xfrm>
            <a:off x="7000136" y="3953942"/>
            <a:ext cx="715645" cy="612140"/>
          </a:xfrm>
          <a:prstGeom prst="rect">
            <a:avLst/>
          </a:prstGeom>
          <a:solidFill>
            <a:schemeClr val="bg2">
              <a:lumMod val="60000"/>
              <a:lumOff val="40000"/>
            </a:schemeClr>
          </a:solidFill>
          <a:ln>
            <a:noFill/>
          </a:ln>
        </p:spPr>
        <p:txBody>
          <a:bodyPr spcFirstLastPara="1" wrap="square" lIns="0" tIns="110475" rIns="0" bIns="0" anchor="t" anchorCtr="0">
            <a:spAutoFit/>
          </a:bodyPr>
          <a:lstStyle/>
          <a:p>
            <a:pPr marL="176530" marR="0" lvl="0" indent="0" algn="l" rtl="0">
              <a:lnSpc>
                <a:spcPct val="100000"/>
              </a:lnSpc>
              <a:spcBef>
                <a:spcPts val="0"/>
              </a:spcBef>
              <a:spcAft>
                <a:spcPts val="0"/>
              </a:spcAft>
              <a:buNone/>
            </a:pPr>
            <a:r>
              <a:rPr lang="en-US" sz="2400" b="1">
                <a:solidFill>
                  <a:srgbClr val="FFFFFF"/>
                </a:solidFill>
                <a:latin typeface="Arial"/>
                <a:ea typeface="Arial"/>
                <a:cs typeface="Arial"/>
                <a:sym typeface="Arial"/>
              </a:rPr>
              <a:t>04</a:t>
            </a:r>
            <a:endParaRPr sz="2400">
              <a:latin typeface="Arial"/>
              <a:ea typeface="Arial"/>
              <a:cs typeface="Arial"/>
              <a:sym typeface="Arial"/>
            </a:endParaRPr>
          </a:p>
        </p:txBody>
      </p:sp>
      <p:sp>
        <p:nvSpPr>
          <p:cNvPr id="3954" name="Google Shape;3954;p591"/>
          <p:cNvSpPr txBox="1"/>
          <p:nvPr/>
        </p:nvSpPr>
        <p:spPr>
          <a:xfrm>
            <a:off x="7788659" y="3950882"/>
            <a:ext cx="2604135" cy="505267"/>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600" b="1" dirty="0">
                <a:solidFill>
                  <a:srgbClr val="0070C0"/>
                </a:solidFill>
                <a:latin typeface="Arial"/>
                <a:ea typeface="Arial"/>
                <a:cs typeface="Arial"/>
                <a:sym typeface="Arial"/>
              </a:rPr>
              <a:t>Design infrastructure  solutions</a:t>
            </a:r>
            <a:endParaRPr sz="1600" dirty="0">
              <a:solidFill>
                <a:srgbClr val="0070C0"/>
              </a:solidFill>
              <a:latin typeface="Arial"/>
              <a:ea typeface="Arial"/>
              <a:cs typeface="Arial"/>
              <a:sym typeface="Arial"/>
            </a:endParaRPr>
          </a:p>
        </p:txBody>
      </p:sp>
      <p:sp>
        <p:nvSpPr>
          <p:cNvPr id="3" name="Rectangle 2"/>
          <p:cNvSpPr/>
          <p:nvPr/>
        </p:nvSpPr>
        <p:spPr>
          <a:xfrm>
            <a:off x="4844906" y="1717655"/>
            <a:ext cx="2236510" cy="584775"/>
          </a:xfrm>
          <a:prstGeom prst="rect">
            <a:avLst/>
          </a:prstGeom>
          <a:noFill/>
        </p:spPr>
        <p:txBody>
          <a:bodyPr wrap="none" lIns="91440" tIns="45720" rIns="91440" bIns="45720">
            <a:spAutoFit/>
          </a:bodyPr>
          <a:lstStyle/>
          <a:p>
            <a:pPr algn="ctr"/>
            <a:r>
              <a:rPr lang="en-US" sz="3200" b="1" cap="none" spc="0" dirty="0">
                <a:ln w="1905"/>
                <a:solidFill>
                  <a:schemeClr val="tx2">
                    <a:lumMod val="75000"/>
                  </a:schemeClr>
                </a:solidFill>
                <a:effectLst>
                  <a:innerShdw blurRad="69850" dist="43180" dir="5400000">
                    <a:srgbClr val="000000">
                      <a:alpha val="65000"/>
                    </a:srgbClr>
                  </a:innerShdw>
                </a:effectLst>
              </a:rPr>
              <a:t>MODULES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77"/>
        <p:cNvGrpSpPr/>
        <p:nvPr/>
      </p:nvGrpSpPr>
      <p:grpSpPr>
        <a:xfrm>
          <a:off x="0" y="0"/>
          <a:ext cx="0" cy="0"/>
          <a:chOff x="0" y="0"/>
          <a:chExt cx="0" cy="0"/>
        </a:xfrm>
      </p:grpSpPr>
      <p:sp>
        <p:nvSpPr>
          <p:cNvPr id="4078" name="Google Shape;4078;p605"/>
          <p:cNvSpPr txBox="1">
            <a:spLocks noGrp="1"/>
          </p:cNvSpPr>
          <p:nvPr>
            <p:ph type="body" idx="1"/>
          </p:nvPr>
        </p:nvSpPr>
        <p:spPr>
          <a:xfrm>
            <a:off x="2672535" y="2336800"/>
            <a:ext cx="7227931" cy="2162637"/>
          </a:xfrm>
          <a:prstGeom prst="rect">
            <a:avLst/>
          </a:prstGeom>
          <a:noFill/>
          <a:ln>
            <a:noFill/>
          </a:ln>
        </p:spPr>
        <p:txBody>
          <a:bodyPr spcFirstLastPara="1" wrap="square" lIns="0" tIns="60925" rIns="121900" bIns="60925" anchor="ctr" anchorCtr="0">
            <a:noAutofit/>
          </a:bodyPr>
          <a:lstStyle/>
          <a:p>
            <a:pPr marL="0" lvl="0" indent="0" algn="ctr" rtl="0">
              <a:lnSpc>
                <a:spcPct val="90000"/>
              </a:lnSpc>
              <a:spcBef>
                <a:spcPts val="0"/>
              </a:spcBef>
              <a:spcAft>
                <a:spcPts val="0"/>
              </a:spcAft>
              <a:buClr>
                <a:srgbClr val="7F7F7F"/>
              </a:buClr>
              <a:buSzPts val="5300"/>
              <a:buNone/>
            </a:pPr>
            <a:r>
              <a:rPr lang="en-US" dirty="0">
                <a:latin typeface="Montserrat" pitchFamily="2" charset="0"/>
              </a:rPr>
              <a:t>Alerts and Actions</a:t>
            </a:r>
            <a:endParaRPr dirty="0">
              <a:latin typeface="Montserrat" pitchFamily="2"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83"/>
        <p:cNvGrpSpPr/>
        <p:nvPr/>
      </p:nvGrpSpPr>
      <p:grpSpPr>
        <a:xfrm>
          <a:off x="0" y="0"/>
          <a:ext cx="0" cy="0"/>
          <a:chOff x="0" y="0"/>
          <a:chExt cx="0" cy="0"/>
        </a:xfrm>
      </p:grpSpPr>
      <p:sp>
        <p:nvSpPr>
          <p:cNvPr id="4084" name="Google Shape;4084;p606"/>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604878"/>
              </a:buClr>
              <a:buSzPts val="3200"/>
              <a:buFont typeface="Arial"/>
              <a:buNone/>
            </a:pPr>
            <a:r>
              <a:rPr lang="en-US" sz="3200" b="1" i="0" u="none" strike="noStrike" cap="none">
                <a:solidFill>
                  <a:srgbClr val="604878"/>
                </a:solidFill>
                <a:latin typeface="Raleway Light"/>
                <a:ea typeface="Raleway Light"/>
                <a:cs typeface="Raleway Light"/>
                <a:sym typeface="Raleway Light"/>
              </a:rPr>
              <a:t>What are Alerts?</a:t>
            </a:r>
            <a:endParaRPr sz="1900" b="0" i="0" u="none" strike="noStrike" cap="none">
              <a:solidFill>
                <a:srgbClr val="000000"/>
              </a:solidFill>
              <a:latin typeface="Arial"/>
              <a:ea typeface="Arial"/>
              <a:cs typeface="Arial"/>
              <a:sym typeface="Arial"/>
            </a:endParaRPr>
          </a:p>
        </p:txBody>
      </p:sp>
      <p:pic>
        <p:nvPicPr>
          <p:cNvPr id="4086" name="Google Shape;4086;p606" descr="A picture containing drawing&#10;&#10;Description automatically generated"/>
          <p:cNvPicPr preferRelativeResize="0"/>
          <p:nvPr/>
        </p:nvPicPr>
        <p:blipFill rotWithShape="1">
          <a:blip r:embed="rId3">
            <a:alphaModFix/>
          </a:blip>
          <a:srcRect/>
          <a:stretch/>
        </p:blipFill>
        <p:spPr>
          <a:xfrm>
            <a:off x="4821111" y="2769615"/>
            <a:ext cx="2412231" cy="2412231"/>
          </a:xfrm>
          <a:prstGeom prst="rect">
            <a:avLst/>
          </a:prstGeom>
          <a:noFill/>
          <a:ln>
            <a:noFill/>
          </a:ln>
        </p:spPr>
      </p:pic>
      <p:sp>
        <p:nvSpPr>
          <p:cNvPr id="6"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dirty="0">
                <a:solidFill>
                  <a:schemeClr val="dk1"/>
                </a:solidFill>
                <a:latin typeface="Calibri"/>
                <a:ea typeface="Calibri"/>
                <a:cs typeface="Calibri"/>
                <a:sym typeface="Calibri"/>
              </a:rPr>
              <a:t>In Microsoft Azure, alerts are used to </a:t>
            </a:r>
            <a:r>
              <a:rPr lang="en-US" sz="1800" b="1" dirty="0">
                <a:solidFill>
                  <a:schemeClr val="dk1"/>
                </a:solidFill>
                <a:latin typeface="Calibri"/>
                <a:ea typeface="Calibri"/>
                <a:cs typeface="Calibri"/>
                <a:sym typeface="Calibri"/>
              </a:rPr>
              <a:t>notify important conditions</a:t>
            </a:r>
            <a:r>
              <a:rPr lang="en-US" sz="1800" dirty="0">
                <a:solidFill>
                  <a:schemeClr val="dk1"/>
                </a:solidFill>
                <a:latin typeface="Calibri"/>
                <a:ea typeface="Calibri"/>
                <a:cs typeface="Calibri"/>
                <a:sym typeface="Calibri"/>
              </a:rPr>
              <a:t>. They are the result of the continuous monitoring of data, and they reach out to the owner of the system before users do so that the owner will be able to address issues first </a:t>
            </a:r>
            <a:endParaRPr lang="en-US" sz="1900" dirty="0"/>
          </a:p>
        </p:txBody>
      </p:sp>
      <p:sp>
        <p:nvSpPr>
          <p:cNvPr id="2" name="Round Diagonal Corner Rectangle 1"/>
          <p:cNvSpPr/>
          <p:nvPr/>
        </p:nvSpPr>
        <p:spPr>
          <a:xfrm>
            <a:off x="3171347" y="5376938"/>
            <a:ext cx="5711758" cy="372102"/>
          </a:xfrm>
          <a:prstGeom prst="round2Diag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previous alert experience and alert types are called classic alerts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86"/>
                                        </p:tgtEl>
                                        <p:attrNameLst>
                                          <p:attrName>style.visibility</p:attrName>
                                        </p:attrNameLst>
                                      </p:cBhvr>
                                      <p:to>
                                        <p:strVal val="visible"/>
                                      </p:to>
                                    </p:set>
                                    <p:animEffect transition="in" filter="fade">
                                      <p:cBhvr>
                                        <p:cTn id="7" dur="1000"/>
                                        <p:tgtEl>
                                          <p:spTgt spid="4086"/>
                                        </p:tgtEl>
                                      </p:cBhvr>
                                    </p:animEffect>
                                    <p:anim calcmode="lin" valueType="num">
                                      <p:cBhvr>
                                        <p:cTn id="8" dur="1000" fill="hold"/>
                                        <p:tgtEl>
                                          <p:spTgt spid="4086"/>
                                        </p:tgtEl>
                                        <p:attrNameLst>
                                          <p:attrName>ppt_x</p:attrName>
                                        </p:attrNameLst>
                                      </p:cBhvr>
                                      <p:tavLst>
                                        <p:tav tm="0">
                                          <p:val>
                                            <p:strVal val="#ppt_x"/>
                                          </p:val>
                                        </p:tav>
                                        <p:tav tm="100000">
                                          <p:val>
                                            <p:strVal val="#ppt_x"/>
                                          </p:val>
                                        </p:tav>
                                      </p:tavLst>
                                    </p:anim>
                                    <p:anim calcmode="lin" valueType="num">
                                      <p:cBhvr>
                                        <p:cTn id="9" dur="1000" fill="hold"/>
                                        <p:tgtEl>
                                          <p:spTgt spid="408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91"/>
        <p:cNvGrpSpPr/>
        <p:nvPr/>
      </p:nvGrpSpPr>
      <p:grpSpPr>
        <a:xfrm>
          <a:off x="0" y="0"/>
          <a:ext cx="0" cy="0"/>
          <a:chOff x="0" y="0"/>
          <a:chExt cx="0" cy="0"/>
        </a:xfrm>
      </p:grpSpPr>
      <p:sp>
        <p:nvSpPr>
          <p:cNvPr id="4092" name="Google Shape;4092;p607"/>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604878"/>
              </a:buClr>
              <a:buSzPts val="3200"/>
              <a:buFont typeface="Arial"/>
              <a:buNone/>
            </a:pPr>
            <a:r>
              <a:rPr lang="en-US" sz="3200" b="1" i="0" u="none" strike="noStrike" cap="none">
                <a:solidFill>
                  <a:srgbClr val="604878"/>
                </a:solidFill>
                <a:latin typeface="Raleway Light"/>
                <a:ea typeface="Raleway Light"/>
                <a:cs typeface="Raleway Light"/>
                <a:sym typeface="Raleway Light"/>
              </a:rPr>
              <a:t>Workflow of Alert Rule</a:t>
            </a:r>
            <a:endParaRPr sz="1900" b="0" i="0" u="none" strike="noStrike" cap="none">
              <a:solidFill>
                <a:srgbClr val="000000"/>
              </a:solidFill>
              <a:latin typeface="Arial"/>
              <a:ea typeface="Arial"/>
              <a:cs typeface="Arial"/>
              <a:sym typeface="Arial"/>
            </a:endParaRPr>
          </a:p>
        </p:txBody>
      </p:sp>
      <p:sp>
        <p:nvSpPr>
          <p:cNvPr id="55"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dirty="0">
                <a:solidFill>
                  <a:schemeClr val="dk1"/>
                </a:solidFill>
                <a:latin typeface="Calibri"/>
                <a:ea typeface="Calibri"/>
                <a:cs typeface="Calibri"/>
                <a:sym typeface="Calibri"/>
              </a:rPr>
              <a:t>The following are the key attributes of an alert rule:</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74815"/>
          <a:stretch/>
        </p:blipFill>
        <p:spPr bwMode="auto">
          <a:xfrm>
            <a:off x="2828225" y="2693861"/>
            <a:ext cx="1707200" cy="360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0679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91"/>
        <p:cNvGrpSpPr/>
        <p:nvPr/>
      </p:nvGrpSpPr>
      <p:grpSpPr>
        <a:xfrm>
          <a:off x="0" y="0"/>
          <a:ext cx="0" cy="0"/>
          <a:chOff x="0" y="0"/>
          <a:chExt cx="0" cy="0"/>
        </a:xfrm>
      </p:grpSpPr>
      <p:sp>
        <p:nvSpPr>
          <p:cNvPr id="4092" name="Google Shape;4092;p607"/>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604878"/>
              </a:buClr>
              <a:buSzPts val="3200"/>
              <a:buFont typeface="Arial"/>
              <a:buNone/>
            </a:pPr>
            <a:r>
              <a:rPr lang="en-US" sz="3200" b="1" i="0" u="none" strike="noStrike" cap="none">
                <a:solidFill>
                  <a:srgbClr val="604878"/>
                </a:solidFill>
                <a:latin typeface="Raleway Light"/>
                <a:ea typeface="Raleway Light"/>
                <a:cs typeface="Raleway Light"/>
                <a:sym typeface="Raleway Light"/>
              </a:rPr>
              <a:t>Workflow of Alert Rule</a:t>
            </a:r>
            <a:endParaRPr sz="1900" b="0" i="0" u="none" strike="noStrike" cap="none">
              <a:solidFill>
                <a:srgbClr val="000000"/>
              </a:solidFill>
              <a:latin typeface="Arial"/>
              <a:ea typeface="Arial"/>
              <a:cs typeface="Arial"/>
              <a:sym typeface="Arial"/>
            </a:endParaRPr>
          </a:p>
        </p:txBody>
      </p:sp>
      <p:sp>
        <p:nvSpPr>
          <p:cNvPr id="55"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dirty="0">
                <a:solidFill>
                  <a:schemeClr val="dk1"/>
                </a:solidFill>
                <a:latin typeface="Calibri"/>
                <a:ea typeface="Calibri"/>
                <a:cs typeface="Calibri"/>
                <a:sym typeface="Calibri"/>
              </a:rPr>
              <a:t>The following are the key attributes of an alert rule:</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2828224" y="2693861"/>
            <a:ext cx="3389313" cy="360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8483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91"/>
        <p:cNvGrpSpPr/>
        <p:nvPr/>
      </p:nvGrpSpPr>
      <p:grpSpPr>
        <a:xfrm>
          <a:off x="0" y="0"/>
          <a:ext cx="0" cy="0"/>
          <a:chOff x="0" y="0"/>
          <a:chExt cx="0" cy="0"/>
        </a:xfrm>
      </p:grpSpPr>
      <p:sp>
        <p:nvSpPr>
          <p:cNvPr id="4092" name="Google Shape;4092;p607"/>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604878"/>
              </a:buClr>
              <a:buSzPts val="3200"/>
              <a:buFont typeface="Arial"/>
              <a:buNone/>
            </a:pPr>
            <a:r>
              <a:rPr lang="en-US" sz="3200" b="1" i="0" u="none" strike="noStrike" cap="none">
                <a:solidFill>
                  <a:srgbClr val="604878"/>
                </a:solidFill>
                <a:latin typeface="Raleway Light"/>
                <a:ea typeface="Raleway Light"/>
                <a:cs typeface="Raleway Light"/>
                <a:sym typeface="Raleway Light"/>
              </a:rPr>
              <a:t>Workflow of Alert Rule</a:t>
            </a:r>
            <a:endParaRPr sz="1900" b="0" i="0" u="none" strike="noStrike" cap="none">
              <a:solidFill>
                <a:srgbClr val="000000"/>
              </a:solidFill>
              <a:latin typeface="Arial"/>
              <a:ea typeface="Arial"/>
              <a:cs typeface="Arial"/>
              <a:sym typeface="Arial"/>
            </a:endParaRPr>
          </a:p>
        </p:txBody>
      </p:sp>
      <p:sp>
        <p:nvSpPr>
          <p:cNvPr id="55"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dirty="0">
                <a:solidFill>
                  <a:schemeClr val="dk1"/>
                </a:solidFill>
                <a:latin typeface="Calibri"/>
                <a:ea typeface="Calibri"/>
                <a:cs typeface="Calibri"/>
                <a:sym typeface="Calibri"/>
              </a:rPr>
              <a:t>The following are the key attributes of an alert rule:</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5039"/>
          <a:stretch/>
        </p:blipFill>
        <p:spPr bwMode="auto">
          <a:xfrm>
            <a:off x="2828225" y="2693861"/>
            <a:ext cx="5081336" cy="360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8483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91"/>
        <p:cNvGrpSpPr/>
        <p:nvPr/>
      </p:nvGrpSpPr>
      <p:grpSpPr>
        <a:xfrm>
          <a:off x="0" y="0"/>
          <a:ext cx="0" cy="0"/>
          <a:chOff x="0" y="0"/>
          <a:chExt cx="0" cy="0"/>
        </a:xfrm>
      </p:grpSpPr>
      <p:sp>
        <p:nvSpPr>
          <p:cNvPr id="4092" name="Google Shape;4092;p607"/>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604878"/>
              </a:buClr>
              <a:buSzPts val="3200"/>
              <a:buFont typeface="Arial"/>
              <a:buNone/>
            </a:pPr>
            <a:r>
              <a:rPr lang="en-US" sz="3200" b="1" i="0" u="none" strike="noStrike" cap="none">
                <a:solidFill>
                  <a:srgbClr val="604878"/>
                </a:solidFill>
                <a:latin typeface="Raleway Light"/>
                <a:ea typeface="Raleway Light"/>
                <a:cs typeface="Raleway Light"/>
                <a:sym typeface="Raleway Light"/>
              </a:rPr>
              <a:t>Workflow of Alert Rule</a:t>
            </a:r>
            <a:endParaRPr sz="1900" b="0" i="0" u="none" strike="noStrike" cap="none">
              <a:solidFill>
                <a:srgbClr val="000000"/>
              </a:solidFill>
              <a:latin typeface="Arial"/>
              <a:ea typeface="Arial"/>
              <a:cs typeface="Arial"/>
              <a:sym typeface="Arial"/>
            </a:endParaRPr>
          </a:p>
        </p:txBody>
      </p:sp>
      <p:sp>
        <p:nvSpPr>
          <p:cNvPr id="55"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dirty="0">
                <a:solidFill>
                  <a:schemeClr val="dk1"/>
                </a:solidFill>
                <a:latin typeface="Calibri"/>
                <a:ea typeface="Calibri"/>
                <a:cs typeface="Calibri"/>
                <a:sym typeface="Calibri"/>
              </a:rPr>
              <a:t>The following are the key attributes of an alert rule: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224" y="2693861"/>
            <a:ext cx="6778625" cy="360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8483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91"/>
        <p:cNvGrpSpPr/>
        <p:nvPr/>
      </p:nvGrpSpPr>
      <p:grpSpPr>
        <a:xfrm>
          <a:off x="0" y="0"/>
          <a:ext cx="0" cy="0"/>
          <a:chOff x="0" y="0"/>
          <a:chExt cx="0" cy="0"/>
        </a:xfrm>
      </p:grpSpPr>
      <p:sp>
        <p:nvSpPr>
          <p:cNvPr id="4092" name="Google Shape;4092;p607"/>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604878"/>
              </a:buClr>
              <a:buSzPts val="3200"/>
              <a:buFont typeface="Arial"/>
              <a:buNone/>
            </a:pPr>
            <a:r>
              <a:rPr lang="en-US" sz="3200" b="1" i="0" u="none" strike="noStrike" cap="none">
                <a:solidFill>
                  <a:srgbClr val="604878"/>
                </a:solidFill>
                <a:latin typeface="Raleway Light"/>
                <a:ea typeface="Raleway Light"/>
                <a:cs typeface="Raleway Light"/>
                <a:sym typeface="Raleway Light"/>
              </a:rPr>
              <a:t>Workflow of Alert Rule</a:t>
            </a:r>
            <a:endParaRPr sz="1900" b="0" i="0" u="none" strike="noStrike" cap="none">
              <a:solidFill>
                <a:srgbClr val="000000"/>
              </a:solidFill>
              <a:latin typeface="Arial"/>
              <a:ea typeface="Arial"/>
              <a:cs typeface="Arial"/>
              <a:sym typeface="Arial"/>
            </a:endParaRPr>
          </a:p>
        </p:txBody>
      </p:sp>
      <p:sp>
        <p:nvSpPr>
          <p:cNvPr id="55"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dirty="0">
                <a:solidFill>
                  <a:schemeClr val="dk1"/>
                </a:solidFill>
                <a:latin typeface="Calibri"/>
                <a:ea typeface="Calibri"/>
                <a:cs typeface="Calibri"/>
                <a:sym typeface="Calibri"/>
              </a:rPr>
              <a:t>The following are the key attributes of an alert rule: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148" y="2693861"/>
            <a:ext cx="6778625" cy="360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Google Shape;4136;p607"/>
          <p:cNvPicPr preferRelativeResize="0"/>
          <p:nvPr/>
        </p:nvPicPr>
        <p:blipFill rotWithShape="1">
          <a:blip r:embed="rId4">
            <a:alphaModFix/>
          </a:blip>
          <a:srcRect/>
          <a:stretch/>
        </p:blipFill>
        <p:spPr>
          <a:xfrm>
            <a:off x="8381528" y="2816284"/>
            <a:ext cx="3260462" cy="3085927"/>
          </a:xfrm>
          <a:prstGeom prst="rect">
            <a:avLst/>
          </a:prstGeom>
          <a:noFill/>
          <a:ln>
            <a:noFill/>
          </a:ln>
        </p:spPr>
      </p:pic>
    </p:spTree>
    <p:extLst>
      <p:ext uri="{BB962C8B-B14F-4D97-AF65-F5344CB8AC3E}">
        <p14:creationId xmlns:p14="http://schemas.microsoft.com/office/powerpoint/2010/main" val="3640679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49"/>
        <p:cNvGrpSpPr/>
        <p:nvPr/>
      </p:nvGrpSpPr>
      <p:grpSpPr>
        <a:xfrm>
          <a:off x="0" y="0"/>
          <a:ext cx="0" cy="0"/>
          <a:chOff x="0" y="0"/>
          <a:chExt cx="0" cy="0"/>
        </a:xfrm>
      </p:grpSpPr>
      <p:sp>
        <p:nvSpPr>
          <p:cNvPr id="4150" name="Google Shape;4150;p608"/>
          <p:cNvSpPr txBox="1">
            <a:spLocks noGrp="1"/>
          </p:cNvSpPr>
          <p:nvPr>
            <p:ph type="body" idx="1"/>
          </p:nvPr>
        </p:nvSpPr>
        <p:spPr>
          <a:xfrm>
            <a:off x="2672535" y="2336800"/>
            <a:ext cx="7227931" cy="2162637"/>
          </a:xfrm>
          <a:prstGeom prst="rect">
            <a:avLst/>
          </a:prstGeom>
          <a:noFill/>
          <a:ln>
            <a:noFill/>
          </a:ln>
        </p:spPr>
        <p:txBody>
          <a:bodyPr spcFirstLastPara="1" wrap="square" lIns="0" tIns="60925" rIns="121900" bIns="60925" anchor="ctr" anchorCtr="0">
            <a:noAutofit/>
          </a:bodyPr>
          <a:lstStyle/>
          <a:p>
            <a:pPr marL="0" lvl="0" indent="0" algn="ctr" rtl="0">
              <a:lnSpc>
                <a:spcPct val="90000"/>
              </a:lnSpc>
              <a:spcBef>
                <a:spcPts val="0"/>
              </a:spcBef>
              <a:spcAft>
                <a:spcPts val="0"/>
              </a:spcAft>
              <a:buClr>
                <a:srgbClr val="7F7F7F"/>
              </a:buClr>
              <a:buSzPts val="5300"/>
              <a:buNone/>
            </a:pPr>
            <a:r>
              <a:rPr lang="en-US" dirty="0">
                <a:latin typeface="Montserrat" pitchFamily="2" charset="0"/>
              </a:rPr>
              <a:t>Azure Workbook and Azure Insights</a:t>
            </a:r>
            <a:endParaRPr dirty="0">
              <a:latin typeface="Montserrat" pitchFamily="2"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55"/>
        <p:cNvGrpSpPr/>
        <p:nvPr/>
      </p:nvGrpSpPr>
      <p:grpSpPr>
        <a:xfrm>
          <a:off x="0" y="0"/>
          <a:ext cx="0" cy="0"/>
          <a:chOff x="0" y="0"/>
          <a:chExt cx="0" cy="0"/>
        </a:xfrm>
      </p:grpSpPr>
      <p:sp>
        <p:nvSpPr>
          <p:cNvPr id="2" name="Rounded Rectangle 1"/>
          <p:cNvSpPr/>
          <p:nvPr/>
        </p:nvSpPr>
        <p:spPr>
          <a:xfrm>
            <a:off x="2187018" y="2696066"/>
            <a:ext cx="7767687" cy="349734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56" name="Google Shape;4156;p609"/>
          <p:cNvSpPr txBox="1"/>
          <p:nvPr/>
        </p:nvSpPr>
        <p:spPr>
          <a:xfrm>
            <a:off x="492783" y="217499"/>
            <a:ext cx="8656800" cy="769200"/>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604878"/>
              </a:buClr>
              <a:buSzPts val="3200"/>
              <a:buFont typeface="Arial"/>
              <a:buNone/>
            </a:pPr>
            <a:r>
              <a:rPr lang="en-US" sz="3200" b="1">
                <a:solidFill>
                  <a:srgbClr val="604878"/>
                </a:solidFill>
                <a:latin typeface="Raleway Light"/>
                <a:ea typeface="Raleway Light"/>
                <a:cs typeface="Raleway Light"/>
                <a:sym typeface="Raleway Light"/>
              </a:rPr>
              <a:t>Azure Workbook and Azure Insights</a:t>
            </a:r>
            <a:endParaRPr sz="1900" b="0" i="0" u="none" strike="noStrike" cap="none">
              <a:solidFill>
                <a:srgbClr val="000000"/>
              </a:solidFill>
              <a:latin typeface="Arial"/>
              <a:ea typeface="Arial"/>
              <a:cs typeface="Arial"/>
              <a:sym typeface="Arial"/>
            </a:endParaRPr>
          </a:p>
        </p:txBody>
      </p:sp>
      <p:pic>
        <p:nvPicPr>
          <p:cNvPr id="4158" name="Google Shape;4158;p609"/>
          <p:cNvPicPr preferRelativeResize="0"/>
          <p:nvPr/>
        </p:nvPicPr>
        <p:blipFill>
          <a:blip r:embed="rId3">
            <a:alphaModFix/>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601798" y="2960016"/>
            <a:ext cx="2875036" cy="2841417"/>
          </a:xfrm>
          <a:prstGeom prst="rect">
            <a:avLst/>
          </a:prstGeom>
          <a:noFill/>
          <a:ln>
            <a:noFill/>
          </a:ln>
        </p:spPr>
      </p:pic>
      <p:pic>
        <p:nvPicPr>
          <p:cNvPr id="4159" name="Google Shape;4159;p609"/>
          <p:cNvPicPr preferRelativeResize="0"/>
          <p:nvPr/>
        </p:nvPicPr>
        <p:blipFill>
          <a:blip r:embed="rId5">
            <a:alphaModFix/>
          </a:blip>
          <a:stretch>
            <a:fillRect/>
          </a:stretch>
        </p:blipFill>
        <p:spPr>
          <a:xfrm>
            <a:off x="6941730" y="3199823"/>
            <a:ext cx="2286000" cy="2286000"/>
          </a:xfrm>
          <a:prstGeom prst="rect">
            <a:avLst/>
          </a:prstGeom>
          <a:noFill/>
          <a:ln>
            <a:noFill/>
          </a:ln>
        </p:spPr>
      </p:pic>
      <p:sp>
        <p:nvSpPr>
          <p:cNvPr id="6"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dirty="0">
                <a:solidFill>
                  <a:schemeClr val="dk1"/>
                </a:solidFill>
                <a:latin typeface="Calibri"/>
                <a:ea typeface="Calibri"/>
                <a:cs typeface="Calibri"/>
                <a:sym typeface="Calibri"/>
              </a:rPr>
              <a:t>Within the Azure site, </a:t>
            </a:r>
            <a:r>
              <a:rPr lang="en-US" sz="1800" b="1" dirty="0">
                <a:solidFill>
                  <a:schemeClr val="dk1"/>
                </a:solidFill>
                <a:latin typeface="Calibri"/>
                <a:ea typeface="Calibri"/>
                <a:cs typeface="Calibri"/>
                <a:sym typeface="Calibri"/>
              </a:rPr>
              <a:t>workbooks</a:t>
            </a:r>
            <a:r>
              <a:rPr lang="en-US" sz="1800" dirty="0">
                <a:solidFill>
                  <a:schemeClr val="dk1"/>
                </a:solidFill>
                <a:latin typeface="Calibri"/>
                <a:ea typeface="Calibri"/>
                <a:cs typeface="Calibri"/>
                <a:sym typeface="Calibri"/>
              </a:rPr>
              <a:t> provide a versatile canvas for data analysis and the creation of sophisticated visual reports. </a:t>
            </a:r>
            <a:r>
              <a:rPr lang="en-US" sz="1800" b="1" dirty="0">
                <a:solidFill>
                  <a:schemeClr val="dk1"/>
                </a:solidFill>
                <a:latin typeface="Calibri"/>
                <a:ea typeface="Calibri"/>
                <a:cs typeface="Calibri"/>
                <a:sym typeface="Calibri"/>
              </a:rPr>
              <a:t>Insights</a:t>
            </a:r>
            <a:r>
              <a:rPr lang="en-US" sz="1800" dirty="0">
                <a:solidFill>
                  <a:schemeClr val="dk1"/>
                </a:solidFill>
                <a:latin typeface="Calibri"/>
                <a:ea typeface="Calibri"/>
                <a:cs typeface="Calibri"/>
                <a:sym typeface="Calibri"/>
              </a:rPr>
              <a:t> allows you to tailor your monitoring experience for specific applications and services. Both logs and metrics are collected and </a:t>
            </a:r>
            <a:r>
              <a:rPr lang="en-US" sz="1800" dirty="0" err="1">
                <a:solidFill>
                  <a:schemeClr val="dk1"/>
                </a:solidFill>
                <a:latin typeface="Calibri"/>
                <a:ea typeface="Calibri"/>
                <a:cs typeface="Calibri"/>
                <a:sym typeface="Calibri"/>
              </a:rPr>
              <a:t>analysed</a:t>
            </a:r>
            <a:r>
              <a:rPr lang="en-US" sz="1800" dirty="0">
                <a:solidFill>
                  <a:schemeClr val="dk1"/>
                </a:solidFill>
                <a:latin typeface="Calibri"/>
                <a:ea typeface="Calibri"/>
                <a:cs typeface="Calibri"/>
                <a:sym typeface="Calibri"/>
              </a:rPr>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64"/>
        <p:cNvGrpSpPr/>
        <p:nvPr/>
      </p:nvGrpSpPr>
      <p:grpSpPr>
        <a:xfrm>
          <a:off x="0" y="0"/>
          <a:ext cx="0" cy="0"/>
          <a:chOff x="0" y="0"/>
          <a:chExt cx="0" cy="0"/>
        </a:xfrm>
      </p:grpSpPr>
      <p:sp>
        <p:nvSpPr>
          <p:cNvPr id="4165" name="Google Shape;4165;p610"/>
          <p:cNvSpPr txBox="1">
            <a:spLocks noGrp="1"/>
          </p:cNvSpPr>
          <p:nvPr>
            <p:ph type="body" idx="1"/>
          </p:nvPr>
        </p:nvSpPr>
        <p:spPr>
          <a:xfrm>
            <a:off x="2672535" y="2336800"/>
            <a:ext cx="7227900" cy="2162700"/>
          </a:xfrm>
          <a:prstGeom prst="rect">
            <a:avLst/>
          </a:prstGeom>
          <a:noFill/>
          <a:ln>
            <a:noFill/>
          </a:ln>
        </p:spPr>
        <p:txBody>
          <a:bodyPr spcFirstLastPara="1" wrap="square" lIns="0" tIns="60925" rIns="121900" bIns="60925" anchor="ctr" anchorCtr="0">
            <a:noAutofit/>
          </a:bodyPr>
          <a:lstStyle/>
          <a:p>
            <a:pPr marL="0" lvl="0" indent="0" algn="ctr" rtl="0">
              <a:lnSpc>
                <a:spcPct val="90000"/>
              </a:lnSpc>
              <a:spcBef>
                <a:spcPts val="0"/>
              </a:spcBef>
              <a:spcAft>
                <a:spcPts val="0"/>
              </a:spcAft>
              <a:buClr>
                <a:srgbClr val="7F7F7F"/>
              </a:buClr>
              <a:buSzPts val="5300"/>
              <a:buNone/>
            </a:pPr>
            <a:r>
              <a:rPr lang="en-US" dirty="0">
                <a:latin typeface="Montserrat" pitchFamily="2" charset="0"/>
              </a:rPr>
              <a:t>Azure Application Insights</a:t>
            </a:r>
            <a:endParaRPr dirty="0">
              <a:latin typeface="Montserrat"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59"/>
        <p:cNvGrpSpPr/>
        <p:nvPr/>
      </p:nvGrpSpPr>
      <p:grpSpPr>
        <a:xfrm>
          <a:off x="0" y="0"/>
          <a:ext cx="0" cy="0"/>
          <a:chOff x="0" y="0"/>
          <a:chExt cx="0" cy="0"/>
        </a:xfrm>
      </p:grpSpPr>
      <p:sp>
        <p:nvSpPr>
          <p:cNvPr id="3" name="Rectangle 2"/>
          <p:cNvSpPr/>
          <p:nvPr/>
        </p:nvSpPr>
        <p:spPr>
          <a:xfrm>
            <a:off x="4114800" y="-14400"/>
            <a:ext cx="4084983" cy="6447919"/>
          </a:xfrm>
          <a:prstGeom prst="rect">
            <a:avLst/>
          </a:prstGeom>
          <a:noFill/>
        </p:spPr>
        <p:txBody>
          <a:bodyPr wrap="square" lIns="91440" tIns="45720" rIns="91440" bIns="45720">
            <a:spAutoFit/>
          </a:bodyPr>
          <a:lstStyle/>
          <a:p>
            <a:pPr algn="ctr"/>
            <a:r>
              <a:rPr lang="en-US" sz="41300" b="1" spc="50" dirty="0">
                <a:ln w="12700" cmpd="sng">
                  <a:solidFill>
                    <a:schemeClr val="accent6">
                      <a:satMod val="120000"/>
                      <a:shade val="80000"/>
                    </a:schemeClr>
                  </a:solidFill>
                  <a:prstDash val="solid"/>
                </a:ln>
                <a:solidFill>
                  <a:schemeClr val="bg1">
                    <a:lumMod val="95000"/>
                  </a:schemeClr>
                </a:solidFill>
                <a:effectLst>
                  <a:glow rad="53100">
                    <a:schemeClr val="accent6">
                      <a:satMod val="180000"/>
                      <a:alpha val="30000"/>
                    </a:schemeClr>
                  </a:glow>
                </a:effectLst>
              </a:rPr>
              <a:t>1</a:t>
            </a:r>
            <a:endParaRPr lang="en-US" sz="9600" b="1" cap="none" spc="50" dirty="0">
              <a:ln w="12700" cmpd="sng">
                <a:solidFill>
                  <a:schemeClr val="accent6">
                    <a:satMod val="120000"/>
                    <a:shade val="80000"/>
                  </a:schemeClr>
                </a:solidFill>
                <a:prstDash val="solid"/>
              </a:ln>
              <a:solidFill>
                <a:schemeClr val="bg1">
                  <a:lumMod val="95000"/>
                </a:schemeClr>
              </a:solidFill>
              <a:effectLst>
                <a:glow rad="53100">
                  <a:schemeClr val="accent6">
                    <a:satMod val="180000"/>
                    <a:alpha val="30000"/>
                  </a:schemeClr>
                </a:glow>
              </a:effectLst>
            </a:endParaRPr>
          </a:p>
        </p:txBody>
      </p:sp>
      <p:sp>
        <p:nvSpPr>
          <p:cNvPr id="3960" name="Google Shape;3960;p592"/>
          <p:cNvSpPr txBox="1">
            <a:spLocks noGrp="1"/>
          </p:cNvSpPr>
          <p:nvPr>
            <p:ph type="body" idx="1"/>
          </p:nvPr>
        </p:nvSpPr>
        <p:spPr>
          <a:xfrm>
            <a:off x="2482035" y="3044363"/>
            <a:ext cx="7227931" cy="769275"/>
          </a:xfrm>
          <a:prstGeom prst="rect">
            <a:avLst/>
          </a:prstGeom>
          <a:noFill/>
          <a:ln>
            <a:noFill/>
          </a:ln>
        </p:spPr>
        <p:txBody>
          <a:bodyPr spcFirstLastPara="1" wrap="square" lIns="0" tIns="60925" rIns="121900" bIns="60925" anchor="ctr" anchorCtr="0">
            <a:noAutofit/>
          </a:bodyPr>
          <a:lstStyle/>
          <a:p>
            <a:pPr marL="0" lvl="0" indent="0" algn="ctr" rtl="0">
              <a:lnSpc>
                <a:spcPct val="90000"/>
              </a:lnSpc>
              <a:spcBef>
                <a:spcPts val="0"/>
              </a:spcBef>
              <a:spcAft>
                <a:spcPts val="0"/>
              </a:spcAft>
              <a:buClr>
                <a:srgbClr val="7F7F7F"/>
              </a:buClr>
              <a:buSzPts val="5300"/>
              <a:buNone/>
            </a:pPr>
            <a:r>
              <a:rPr lang="en-US" dirty="0">
                <a:solidFill>
                  <a:srgbClr val="00B050"/>
                </a:solidFill>
                <a:latin typeface="Montserrat" pitchFamily="2" charset="0"/>
              </a:rPr>
              <a:t>Design identity, governance, and monitor solutions</a:t>
            </a:r>
            <a:endParaRPr dirty="0">
              <a:solidFill>
                <a:srgbClr val="00B050"/>
              </a:solidFill>
              <a:latin typeface="Montserrat"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70"/>
        <p:cNvGrpSpPr/>
        <p:nvPr/>
      </p:nvGrpSpPr>
      <p:grpSpPr>
        <a:xfrm>
          <a:off x="0" y="0"/>
          <a:ext cx="0" cy="0"/>
          <a:chOff x="0" y="0"/>
          <a:chExt cx="0" cy="0"/>
        </a:xfrm>
      </p:grpSpPr>
      <p:sp>
        <p:nvSpPr>
          <p:cNvPr id="4171" name="Google Shape;4171;p611"/>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604878"/>
              </a:buClr>
              <a:buSzPts val="3200"/>
              <a:buFont typeface="Arial"/>
              <a:buNone/>
            </a:pPr>
            <a:r>
              <a:rPr lang="en-US" sz="3200" b="1" i="0" u="none" strike="noStrike" cap="none" dirty="0">
                <a:solidFill>
                  <a:srgbClr val="604878"/>
                </a:solidFill>
                <a:latin typeface="Raleway Light"/>
                <a:ea typeface="Raleway Light"/>
                <a:cs typeface="Raleway Light"/>
                <a:sym typeface="Raleway Light"/>
              </a:rPr>
              <a:t>What are Application Insights?</a:t>
            </a:r>
            <a:endParaRPr sz="1900" b="0" i="0" u="none" strike="noStrike" cap="none" dirty="0">
              <a:solidFill>
                <a:srgbClr val="000000"/>
              </a:solidFill>
              <a:latin typeface="Arial"/>
              <a:ea typeface="Arial"/>
              <a:cs typeface="Arial"/>
              <a:sym typeface="Arial"/>
            </a:endParaRPr>
          </a:p>
        </p:txBody>
      </p:sp>
      <p:pic>
        <p:nvPicPr>
          <p:cNvPr id="4173" name="Google Shape;4173;p611" descr="A picture containing drawing&#10;&#10;Description automatically generated"/>
          <p:cNvPicPr preferRelativeResize="0"/>
          <p:nvPr/>
        </p:nvPicPr>
        <p:blipFill rotWithShape="1">
          <a:blip r:embed="rId3">
            <a:alphaModFix/>
          </a:blip>
          <a:srcRect/>
          <a:stretch/>
        </p:blipFill>
        <p:spPr>
          <a:xfrm>
            <a:off x="3322012" y="2706624"/>
            <a:ext cx="5547976" cy="2912688"/>
          </a:xfrm>
          <a:prstGeom prst="rect">
            <a:avLst/>
          </a:prstGeom>
          <a:noFill/>
          <a:ln>
            <a:noFill/>
          </a:ln>
        </p:spPr>
      </p:pic>
      <p:sp>
        <p:nvSpPr>
          <p:cNvPr id="5"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dirty="0">
                <a:solidFill>
                  <a:schemeClr val="dk1"/>
                </a:solidFill>
                <a:latin typeface="Calibri"/>
                <a:ea typeface="Calibri"/>
                <a:cs typeface="Calibri"/>
                <a:sym typeface="Calibri"/>
              </a:rPr>
              <a:t>Application Insights is a service provided by Microsoft Azure to monitor our applications that are live. It automatically deals with performance anomalies and uses powerful analytical tools to understand how users are working with the application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98"/>
        <p:cNvGrpSpPr/>
        <p:nvPr/>
      </p:nvGrpSpPr>
      <p:grpSpPr>
        <a:xfrm>
          <a:off x="0" y="0"/>
          <a:ext cx="0" cy="0"/>
          <a:chOff x="0" y="0"/>
          <a:chExt cx="0" cy="0"/>
        </a:xfrm>
      </p:grpSpPr>
      <p:sp>
        <p:nvSpPr>
          <p:cNvPr id="4199" name="Google Shape;4199;p613"/>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604878"/>
              </a:buClr>
              <a:buSzPts val="3200"/>
              <a:buFont typeface="Arial"/>
              <a:buNone/>
            </a:pPr>
            <a:r>
              <a:rPr lang="en-US" sz="3200" b="1" i="0" u="none" strike="noStrike" cap="none">
                <a:solidFill>
                  <a:srgbClr val="604878"/>
                </a:solidFill>
                <a:latin typeface="Raleway Light"/>
                <a:ea typeface="Raleway Light"/>
                <a:cs typeface="Raleway Light"/>
                <a:sym typeface="Raleway Light"/>
              </a:rPr>
              <a:t>How does Application Insights work?</a:t>
            </a:r>
            <a:endParaRPr sz="1900" b="0" i="0" u="none" strike="noStrike" cap="none">
              <a:solidFill>
                <a:srgbClr val="000000"/>
              </a:solidFill>
              <a:latin typeface="Arial"/>
              <a:ea typeface="Arial"/>
              <a:cs typeface="Arial"/>
              <a:sym typeface="Arial"/>
            </a:endParaRPr>
          </a:p>
        </p:txBody>
      </p:sp>
      <p:grpSp>
        <p:nvGrpSpPr>
          <p:cNvPr id="4200" name="Google Shape;4200;p613"/>
          <p:cNvGrpSpPr/>
          <p:nvPr/>
        </p:nvGrpSpPr>
        <p:grpSpPr>
          <a:xfrm>
            <a:off x="4999951" y="1816039"/>
            <a:ext cx="6563976" cy="1605105"/>
            <a:chOff x="1" y="241"/>
            <a:chExt cx="4922982" cy="1203829"/>
          </a:xfrm>
        </p:grpSpPr>
        <p:sp>
          <p:nvSpPr>
            <p:cNvPr id="4201" name="Google Shape;4201;p613"/>
            <p:cNvSpPr/>
            <p:nvPr/>
          </p:nvSpPr>
          <p:spPr>
            <a:xfrm rot="5400000">
              <a:off x="-180574" y="180816"/>
              <a:ext cx="1203829" cy="842680"/>
            </a:xfrm>
            <a:prstGeom prst="chevron">
              <a:avLst>
                <a:gd name="adj" fmla="val 50000"/>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202" name="Google Shape;4202;p613"/>
            <p:cNvSpPr txBox="1"/>
            <p:nvPr/>
          </p:nvSpPr>
          <p:spPr>
            <a:xfrm>
              <a:off x="1" y="421581"/>
              <a:ext cx="842680" cy="361149"/>
            </a:xfrm>
            <a:prstGeom prst="rect">
              <a:avLst/>
            </a:prstGeom>
            <a:noFill/>
            <a:ln>
              <a:noFill/>
            </a:ln>
          </p:spPr>
          <p:txBody>
            <a:bodyPr spcFirstLastPara="1" wrap="square" lIns="19475" tIns="19475" rIns="19475" bIns="19475" anchor="ctr" anchorCtr="0">
              <a:noAutofit/>
            </a:bodyPr>
            <a:lstStyle/>
            <a:p>
              <a:pPr marL="0" marR="0" lvl="0" indent="0" algn="ctr" rtl="0">
                <a:lnSpc>
                  <a:spcPct val="90000"/>
                </a:lnSpc>
                <a:spcBef>
                  <a:spcPts val="0"/>
                </a:spcBef>
                <a:spcAft>
                  <a:spcPts val="0"/>
                </a:spcAft>
                <a:buClr>
                  <a:schemeClr val="dk1"/>
                </a:buClr>
                <a:buSzPts val="3100"/>
                <a:buFont typeface="Calibri"/>
                <a:buNone/>
              </a:pPr>
              <a:endParaRPr sz="3100" b="0" i="0" u="none" strike="noStrike" cap="none">
                <a:solidFill>
                  <a:schemeClr val="lt1"/>
                </a:solidFill>
                <a:latin typeface="Calibri"/>
                <a:ea typeface="Calibri"/>
                <a:cs typeface="Calibri"/>
                <a:sym typeface="Calibri"/>
              </a:endParaRPr>
            </a:p>
          </p:txBody>
        </p:sp>
        <p:sp>
          <p:nvSpPr>
            <p:cNvPr id="4203" name="Google Shape;4203;p613"/>
            <p:cNvSpPr/>
            <p:nvPr/>
          </p:nvSpPr>
          <p:spPr>
            <a:xfrm rot="5400000">
              <a:off x="2491587" y="-1648664"/>
              <a:ext cx="782489" cy="4080302"/>
            </a:xfrm>
            <a:prstGeom prst="round2SameRect">
              <a:avLst>
                <a:gd name="adj1" fmla="val 16667"/>
                <a:gd name="adj2" fmla="val 0"/>
              </a:avLst>
            </a:prstGeom>
            <a:solidFill>
              <a:schemeClr val="lt1">
                <a:alpha val="89019"/>
              </a:schemeClr>
            </a:solidFill>
            <a:ln w="12700" cap="flat" cmpd="sng">
              <a:solidFill>
                <a:schemeClr val="accent2"/>
              </a:solidFill>
              <a:prstDash val="solid"/>
              <a:miter lim="800000"/>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204" name="Google Shape;4204;p613"/>
            <p:cNvSpPr txBox="1"/>
            <p:nvPr/>
          </p:nvSpPr>
          <p:spPr>
            <a:xfrm>
              <a:off x="842681" y="38440"/>
              <a:ext cx="4042104" cy="706093"/>
            </a:xfrm>
            <a:prstGeom prst="rect">
              <a:avLst/>
            </a:prstGeom>
            <a:noFill/>
            <a:ln>
              <a:noFill/>
            </a:ln>
          </p:spPr>
          <p:txBody>
            <a:bodyPr spcFirstLastPara="1" wrap="square" lIns="132725" tIns="11825" rIns="11825" bIns="11825" anchor="ctr" anchorCtr="0">
              <a:noAutofit/>
            </a:bodyPr>
            <a:lstStyle/>
            <a:p>
              <a:pPr marL="152400" marR="0" lvl="1" indent="-152400" algn="l" rtl="0">
                <a:lnSpc>
                  <a:spcPct val="90000"/>
                </a:lnSpc>
                <a:spcBef>
                  <a:spcPts val="0"/>
                </a:spcBef>
                <a:spcAft>
                  <a:spcPts val="0"/>
                </a:spcAft>
                <a:buClr>
                  <a:schemeClr val="dk1"/>
                </a:buClr>
                <a:buSzPts val="1900"/>
                <a:buFont typeface="Calibri"/>
                <a:buNone/>
              </a:pPr>
              <a:r>
                <a:rPr lang="en-US" sz="1900" b="0" i="0" u="none" strike="noStrike" cap="none" dirty="0">
                  <a:solidFill>
                    <a:schemeClr val="dk1"/>
                  </a:solidFill>
                  <a:latin typeface="Calibri"/>
                  <a:ea typeface="Calibri"/>
                  <a:cs typeface="Calibri"/>
                  <a:sym typeface="Calibri"/>
                </a:rPr>
                <a:t>Install a small instrumentation package in our application</a:t>
              </a:r>
              <a:endParaRPr sz="1900" b="0" i="0" u="none" strike="noStrike" cap="none" dirty="0">
                <a:solidFill>
                  <a:schemeClr val="dk1"/>
                </a:solidFill>
                <a:latin typeface="Calibri"/>
                <a:ea typeface="Calibri"/>
                <a:cs typeface="Calibri"/>
                <a:sym typeface="Calibri"/>
              </a:endParaRPr>
            </a:p>
          </p:txBody>
        </p:sp>
      </p:grpSp>
      <p:pic>
        <p:nvPicPr>
          <p:cNvPr id="4213" name="Google Shape;4213;p613"/>
          <p:cNvPicPr preferRelativeResize="0"/>
          <p:nvPr/>
        </p:nvPicPr>
        <p:blipFill rotWithShape="1">
          <a:blip r:embed="rId3">
            <a:alphaModFix/>
          </a:blip>
          <a:srcRect/>
          <a:stretch/>
        </p:blipFill>
        <p:spPr>
          <a:xfrm>
            <a:off x="1182255" y="2573867"/>
            <a:ext cx="2763981" cy="276398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18"/>
        <p:cNvGrpSpPr/>
        <p:nvPr/>
      </p:nvGrpSpPr>
      <p:grpSpPr>
        <a:xfrm>
          <a:off x="0" y="0"/>
          <a:ext cx="0" cy="0"/>
          <a:chOff x="0" y="0"/>
          <a:chExt cx="0" cy="0"/>
        </a:xfrm>
      </p:grpSpPr>
      <p:sp>
        <p:nvSpPr>
          <p:cNvPr id="4219" name="Google Shape;4219;p614"/>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604878"/>
              </a:buClr>
              <a:buSzPts val="3200"/>
              <a:buFont typeface="Arial"/>
              <a:buNone/>
            </a:pPr>
            <a:r>
              <a:rPr lang="en-US" sz="3200" b="1" i="0" u="none" strike="noStrike" cap="none">
                <a:solidFill>
                  <a:srgbClr val="604878"/>
                </a:solidFill>
                <a:latin typeface="Raleway Light"/>
                <a:ea typeface="Raleway Light"/>
                <a:cs typeface="Raleway Light"/>
                <a:sym typeface="Raleway Light"/>
              </a:rPr>
              <a:t>How does Application Insights work?</a:t>
            </a:r>
            <a:endParaRPr sz="1900" b="0" i="0" u="none" strike="noStrike" cap="none">
              <a:solidFill>
                <a:srgbClr val="000000"/>
              </a:solidFill>
              <a:latin typeface="Arial"/>
              <a:ea typeface="Arial"/>
              <a:cs typeface="Arial"/>
              <a:sym typeface="Arial"/>
            </a:endParaRPr>
          </a:p>
        </p:txBody>
      </p:sp>
      <p:grpSp>
        <p:nvGrpSpPr>
          <p:cNvPr id="4220" name="Google Shape;4220;p614"/>
          <p:cNvGrpSpPr/>
          <p:nvPr/>
        </p:nvGrpSpPr>
        <p:grpSpPr>
          <a:xfrm>
            <a:off x="4999951" y="1816039"/>
            <a:ext cx="6563976" cy="2942372"/>
            <a:chOff x="1" y="241"/>
            <a:chExt cx="4922982" cy="2206779"/>
          </a:xfrm>
        </p:grpSpPr>
        <p:sp>
          <p:nvSpPr>
            <p:cNvPr id="4221" name="Google Shape;4221;p614"/>
            <p:cNvSpPr/>
            <p:nvPr/>
          </p:nvSpPr>
          <p:spPr>
            <a:xfrm rot="5400000">
              <a:off x="-180574" y="180816"/>
              <a:ext cx="1203829" cy="842680"/>
            </a:xfrm>
            <a:prstGeom prst="chevron">
              <a:avLst>
                <a:gd name="adj" fmla="val 50000"/>
              </a:avLst>
            </a:prstGeom>
            <a:solidFill>
              <a:schemeClr val="accent2"/>
            </a:solidFill>
            <a:ln w="12700" cap="flat" cmpd="sng">
              <a:solidFill>
                <a:schemeClr val="accent2"/>
              </a:solidFill>
              <a:prstDash val="solid"/>
              <a:miter lim="800000"/>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222" name="Google Shape;4222;p614"/>
            <p:cNvSpPr txBox="1"/>
            <p:nvPr/>
          </p:nvSpPr>
          <p:spPr>
            <a:xfrm>
              <a:off x="1" y="421581"/>
              <a:ext cx="842680" cy="361149"/>
            </a:xfrm>
            <a:prstGeom prst="rect">
              <a:avLst/>
            </a:prstGeom>
            <a:noFill/>
            <a:ln>
              <a:noFill/>
            </a:ln>
          </p:spPr>
          <p:txBody>
            <a:bodyPr spcFirstLastPara="1" wrap="square" lIns="19475" tIns="19475" rIns="19475" bIns="19475" anchor="ctr" anchorCtr="0">
              <a:noAutofit/>
            </a:bodyPr>
            <a:lstStyle/>
            <a:p>
              <a:pPr marL="0" marR="0" lvl="0" indent="0" algn="ctr" rtl="0">
                <a:lnSpc>
                  <a:spcPct val="90000"/>
                </a:lnSpc>
                <a:spcBef>
                  <a:spcPts val="0"/>
                </a:spcBef>
                <a:spcAft>
                  <a:spcPts val="0"/>
                </a:spcAft>
                <a:buClr>
                  <a:schemeClr val="dk1"/>
                </a:buClr>
                <a:buSzPts val="3100"/>
                <a:buFont typeface="Calibri"/>
                <a:buNone/>
              </a:pPr>
              <a:endParaRPr sz="3100" b="0" i="0" u="none" strike="noStrike" cap="none">
                <a:solidFill>
                  <a:schemeClr val="lt1"/>
                </a:solidFill>
                <a:latin typeface="Calibri"/>
                <a:ea typeface="Calibri"/>
                <a:cs typeface="Calibri"/>
                <a:sym typeface="Calibri"/>
              </a:endParaRPr>
            </a:p>
          </p:txBody>
        </p:sp>
        <p:sp>
          <p:nvSpPr>
            <p:cNvPr id="4223" name="Google Shape;4223;p614"/>
            <p:cNvSpPr/>
            <p:nvPr/>
          </p:nvSpPr>
          <p:spPr>
            <a:xfrm rot="5400000">
              <a:off x="2491587" y="-1648664"/>
              <a:ext cx="782489" cy="4080302"/>
            </a:xfrm>
            <a:prstGeom prst="round2SameRect">
              <a:avLst>
                <a:gd name="adj1" fmla="val 16667"/>
                <a:gd name="adj2" fmla="val 0"/>
              </a:avLst>
            </a:prstGeom>
            <a:solidFill>
              <a:schemeClr val="lt1">
                <a:alpha val="89019"/>
              </a:schemeClr>
            </a:solidFill>
            <a:ln w="12700" cap="flat" cmpd="sng">
              <a:solidFill>
                <a:schemeClr val="accent2"/>
              </a:solidFill>
              <a:prstDash val="solid"/>
              <a:miter lim="800000"/>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224" name="Google Shape;4224;p614"/>
            <p:cNvSpPr txBox="1"/>
            <p:nvPr/>
          </p:nvSpPr>
          <p:spPr>
            <a:xfrm>
              <a:off x="842681" y="38440"/>
              <a:ext cx="4042104" cy="706093"/>
            </a:xfrm>
            <a:prstGeom prst="rect">
              <a:avLst/>
            </a:prstGeom>
            <a:noFill/>
            <a:ln>
              <a:noFill/>
            </a:ln>
          </p:spPr>
          <p:txBody>
            <a:bodyPr spcFirstLastPara="1" wrap="square" lIns="132725" tIns="11825" rIns="11825" bIns="11825" anchor="ctr" anchorCtr="0">
              <a:noAutofit/>
            </a:bodyPr>
            <a:lstStyle/>
            <a:p>
              <a:pPr marL="152400" marR="0" lvl="1" indent="-152400" algn="l" rtl="0">
                <a:lnSpc>
                  <a:spcPct val="90000"/>
                </a:lnSpc>
                <a:spcBef>
                  <a:spcPts val="0"/>
                </a:spcBef>
                <a:spcAft>
                  <a:spcPts val="0"/>
                </a:spcAft>
                <a:buClr>
                  <a:schemeClr val="dk1"/>
                </a:buClr>
                <a:buSzPts val="1900"/>
                <a:buFont typeface="Calibri"/>
                <a:buNone/>
              </a:pPr>
              <a:r>
                <a:rPr lang="en-US" sz="1900" b="0" i="0" u="none" strike="noStrike" cap="none">
                  <a:solidFill>
                    <a:schemeClr val="dk1"/>
                  </a:solidFill>
                  <a:latin typeface="Calibri"/>
                  <a:ea typeface="Calibri"/>
                  <a:cs typeface="Calibri"/>
                  <a:sym typeface="Calibri"/>
                </a:rPr>
                <a:t>Install a small instrumentation package in our application</a:t>
              </a:r>
              <a:endParaRPr sz="1900" b="0" i="0" u="none" strike="noStrike" cap="none">
                <a:solidFill>
                  <a:schemeClr val="dk1"/>
                </a:solidFill>
                <a:latin typeface="Calibri"/>
                <a:ea typeface="Calibri"/>
                <a:cs typeface="Calibri"/>
                <a:sym typeface="Calibri"/>
              </a:endParaRPr>
            </a:p>
          </p:txBody>
        </p:sp>
        <p:sp>
          <p:nvSpPr>
            <p:cNvPr id="4225" name="Google Shape;4225;p614"/>
            <p:cNvSpPr/>
            <p:nvPr/>
          </p:nvSpPr>
          <p:spPr>
            <a:xfrm rot="5400000">
              <a:off x="-180574" y="1183766"/>
              <a:ext cx="1203829" cy="842680"/>
            </a:xfrm>
            <a:prstGeom prst="chevron">
              <a:avLst>
                <a:gd name="adj" fmla="val 50000"/>
              </a:avLst>
            </a:prstGeom>
            <a:solidFill>
              <a:srgbClr val="368A87"/>
            </a:solidFill>
            <a:ln w="12700" cap="flat" cmpd="sng">
              <a:solidFill>
                <a:srgbClr val="368A87"/>
              </a:solidFill>
              <a:prstDash val="solid"/>
              <a:miter lim="800000"/>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226" name="Google Shape;4226;p614"/>
            <p:cNvSpPr txBox="1"/>
            <p:nvPr/>
          </p:nvSpPr>
          <p:spPr>
            <a:xfrm>
              <a:off x="1" y="1424531"/>
              <a:ext cx="842680" cy="361149"/>
            </a:xfrm>
            <a:prstGeom prst="rect">
              <a:avLst/>
            </a:prstGeom>
            <a:noFill/>
            <a:ln>
              <a:noFill/>
            </a:ln>
          </p:spPr>
          <p:txBody>
            <a:bodyPr spcFirstLastPara="1" wrap="square" lIns="11825" tIns="11825" rIns="11825" bIns="11825" anchor="ctr" anchorCtr="0">
              <a:noAutofit/>
            </a:bodyPr>
            <a:lstStyle/>
            <a:p>
              <a:pPr marL="0" marR="0" lvl="0" indent="0" algn="ctr" rtl="0">
                <a:lnSpc>
                  <a:spcPct val="90000"/>
                </a:lnSpc>
                <a:spcBef>
                  <a:spcPts val="0"/>
                </a:spcBef>
                <a:spcAft>
                  <a:spcPts val="0"/>
                </a:spcAft>
                <a:buClr>
                  <a:schemeClr val="dk1"/>
                </a:buClr>
                <a:buSzPts val="1900"/>
                <a:buFont typeface="Calibri"/>
                <a:buNone/>
              </a:pPr>
              <a:endParaRPr sz="1900" b="0" i="0" u="none" strike="noStrike" cap="none">
                <a:solidFill>
                  <a:schemeClr val="lt1"/>
                </a:solidFill>
                <a:latin typeface="Calibri"/>
                <a:ea typeface="Calibri"/>
                <a:cs typeface="Calibri"/>
                <a:sym typeface="Calibri"/>
              </a:endParaRPr>
            </a:p>
          </p:txBody>
        </p:sp>
        <p:sp>
          <p:nvSpPr>
            <p:cNvPr id="4227" name="Google Shape;4227;p614"/>
            <p:cNvSpPr/>
            <p:nvPr/>
          </p:nvSpPr>
          <p:spPr>
            <a:xfrm rot="5400000">
              <a:off x="2491587" y="-645714"/>
              <a:ext cx="782489" cy="4080302"/>
            </a:xfrm>
            <a:prstGeom prst="round2SameRect">
              <a:avLst>
                <a:gd name="adj1" fmla="val 16667"/>
                <a:gd name="adj2" fmla="val 0"/>
              </a:avLst>
            </a:prstGeom>
            <a:solidFill>
              <a:schemeClr val="lt1">
                <a:alpha val="89019"/>
              </a:schemeClr>
            </a:solidFill>
            <a:ln w="12700" cap="flat" cmpd="sng">
              <a:solidFill>
                <a:srgbClr val="368A87"/>
              </a:solidFill>
              <a:prstDash val="solid"/>
              <a:miter lim="800000"/>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228" name="Google Shape;4228;p614"/>
            <p:cNvSpPr txBox="1"/>
            <p:nvPr/>
          </p:nvSpPr>
          <p:spPr>
            <a:xfrm>
              <a:off x="842681" y="1041390"/>
              <a:ext cx="4042104" cy="706093"/>
            </a:xfrm>
            <a:prstGeom prst="rect">
              <a:avLst/>
            </a:prstGeom>
            <a:noFill/>
            <a:ln>
              <a:noFill/>
            </a:ln>
          </p:spPr>
          <p:txBody>
            <a:bodyPr spcFirstLastPara="1" wrap="square" lIns="132725" tIns="11825" rIns="11825" bIns="11825" anchor="ctr" anchorCtr="0">
              <a:noAutofit/>
            </a:bodyPr>
            <a:lstStyle/>
            <a:p>
              <a:pPr marL="152400" marR="0" lvl="1" indent="-152400" algn="l" rtl="0">
                <a:lnSpc>
                  <a:spcPct val="90000"/>
                </a:lnSpc>
                <a:spcBef>
                  <a:spcPts val="0"/>
                </a:spcBef>
                <a:spcAft>
                  <a:spcPts val="0"/>
                </a:spcAft>
                <a:buClr>
                  <a:srgbClr val="000000"/>
                </a:buClr>
                <a:buSzPts val="1900"/>
                <a:buFont typeface="Calibri"/>
                <a:buNone/>
              </a:pPr>
              <a:r>
                <a:rPr lang="en-US" sz="1900" b="0" i="0" u="none" strike="noStrike" cap="none">
                  <a:solidFill>
                    <a:srgbClr val="000000"/>
                  </a:solidFill>
                  <a:latin typeface="Calibri"/>
                  <a:ea typeface="Calibri"/>
                  <a:cs typeface="Calibri"/>
                  <a:sym typeface="Calibri"/>
                </a:rPr>
                <a:t>Set up an Application Insights resource in Microsoft Azure Portal</a:t>
              </a:r>
              <a:endParaRPr sz="1900" b="0" i="0" u="none" strike="noStrike" cap="none">
                <a:solidFill>
                  <a:srgbClr val="000000"/>
                </a:solidFill>
                <a:latin typeface="Calibri"/>
                <a:ea typeface="Calibri"/>
                <a:cs typeface="Calibri"/>
                <a:sym typeface="Calibri"/>
              </a:endParaRPr>
            </a:p>
          </p:txBody>
        </p:sp>
      </p:grpSp>
      <p:pic>
        <p:nvPicPr>
          <p:cNvPr id="4233" name="Google Shape;4233;p614"/>
          <p:cNvPicPr preferRelativeResize="0"/>
          <p:nvPr/>
        </p:nvPicPr>
        <p:blipFill rotWithShape="1">
          <a:blip r:embed="rId3">
            <a:alphaModFix/>
          </a:blip>
          <a:srcRect/>
          <a:stretch/>
        </p:blipFill>
        <p:spPr>
          <a:xfrm>
            <a:off x="1182255" y="2573867"/>
            <a:ext cx="2763981" cy="276398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67"/>
        <p:cNvGrpSpPr/>
        <p:nvPr/>
      </p:nvGrpSpPr>
      <p:grpSpPr>
        <a:xfrm>
          <a:off x="0" y="0"/>
          <a:ext cx="0" cy="0"/>
          <a:chOff x="0" y="0"/>
          <a:chExt cx="0" cy="0"/>
        </a:xfrm>
      </p:grpSpPr>
      <p:sp>
        <p:nvSpPr>
          <p:cNvPr id="4268" name="Google Shape;4268;p616"/>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604878"/>
              </a:buClr>
              <a:buSzPts val="3200"/>
              <a:buFont typeface="Arial"/>
              <a:buNone/>
            </a:pPr>
            <a:r>
              <a:rPr lang="en-US" sz="3200" b="1" dirty="0">
                <a:solidFill>
                  <a:srgbClr val="604878"/>
                </a:solidFill>
                <a:latin typeface="Raleway Light"/>
                <a:ea typeface="Raleway Light"/>
                <a:cs typeface="Raleway Light"/>
                <a:sym typeface="Raleway Light"/>
              </a:rPr>
              <a:t>Azure Data Explorer</a:t>
            </a:r>
            <a:endParaRPr sz="1900" b="0" i="0" u="none" strike="noStrike" cap="none" dirty="0">
              <a:solidFill>
                <a:srgbClr val="000000"/>
              </a:solidFill>
              <a:latin typeface="Arial"/>
              <a:ea typeface="Arial"/>
              <a:cs typeface="Arial"/>
              <a:sym typeface="Arial"/>
            </a:endParaRPr>
          </a:p>
        </p:txBody>
      </p:sp>
      <p:sp>
        <p:nvSpPr>
          <p:cNvPr id="6"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dirty="0">
                <a:solidFill>
                  <a:schemeClr val="dk1"/>
                </a:solidFill>
                <a:latin typeface="Calibri"/>
                <a:ea typeface="Calibri"/>
                <a:cs typeface="Calibri"/>
                <a:sym typeface="Calibri"/>
              </a:rPr>
              <a:t> </a:t>
            </a:r>
            <a:r>
              <a:rPr lang="en-US" sz="1800" b="1" dirty="0">
                <a:solidFill>
                  <a:schemeClr val="dk1"/>
                </a:solidFill>
                <a:latin typeface="Calibri"/>
                <a:ea typeface="Calibri"/>
                <a:cs typeface="Calibri"/>
                <a:sym typeface="Calibri"/>
              </a:rPr>
              <a:t>Azure Data Explorer </a:t>
            </a:r>
            <a:r>
              <a:rPr lang="en-US" sz="1800" dirty="0">
                <a:solidFill>
                  <a:schemeClr val="dk1"/>
                </a:solidFill>
                <a:latin typeface="Calibri"/>
                <a:ea typeface="Calibri"/>
                <a:cs typeface="Calibri"/>
                <a:sym typeface="Calibri"/>
              </a:rPr>
              <a:t>is suitable for examining massive amounts of data from a variety of sources, including websites, applications, </a:t>
            </a:r>
            <a:r>
              <a:rPr lang="en-US" sz="1800" dirty="0" err="1">
                <a:solidFill>
                  <a:schemeClr val="dk1"/>
                </a:solidFill>
                <a:latin typeface="Calibri"/>
                <a:ea typeface="Calibri"/>
                <a:cs typeface="Calibri"/>
                <a:sym typeface="Calibri"/>
              </a:rPr>
              <a:t>IoT</a:t>
            </a:r>
            <a:r>
              <a:rPr lang="en-US" sz="1800" dirty="0">
                <a:solidFill>
                  <a:schemeClr val="dk1"/>
                </a:solidFill>
                <a:latin typeface="Calibri"/>
                <a:ea typeface="Calibri"/>
                <a:cs typeface="Calibri"/>
                <a:sym typeface="Calibri"/>
              </a:rPr>
              <a:t> devices, and more.</a:t>
            </a:r>
          </a:p>
        </p:txBody>
      </p:sp>
      <p:pic>
        <p:nvPicPr>
          <p:cNvPr id="2050" name="Picture 2" descr="Azure Data Explorer | Microsoft Az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783" y="3401567"/>
            <a:ext cx="4522530" cy="23743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Microsoft Azure Logo.svg - Wikimedia Commons"/>
          <p:cNvPicPr>
            <a:picLocks noChangeAspect="1" noChangeArrowheads="1"/>
          </p:cNvPicPr>
          <p:nvPr/>
        </p:nvPicPr>
        <p:blipFill rotWithShape="1">
          <a:blip r:embed="rId4">
            <a:extLst>
              <a:ext uri="{28A0092B-C50C-407E-A947-70E740481C1C}">
                <a14:useLocalDpi xmlns:a14="http://schemas.microsoft.com/office/drawing/2010/main" val="0"/>
              </a:ext>
            </a:extLst>
          </a:blip>
          <a:srcRect l="39936"/>
          <a:stretch/>
        </p:blipFill>
        <p:spPr bwMode="auto">
          <a:xfrm>
            <a:off x="5964996" y="3817555"/>
            <a:ext cx="2929193" cy="14097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icrosoft Azure Logo and symbol, meaning, history, PNG, bra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6984" y="4178809"/>
            <a:ext cx="1466162" cy="9022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icrosoft Logo Png - Free Transparent PNG Logos"/>
          <p:cNvPicPr>
            <a:picLocks noChangeAspect="1" noChangeArrowheads="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l="25811" t="37704" b="37921"/>
          <a:stretch/>
        </p:blipFill>
        <p:spPr bwMode="auto">
          <a:xfrm>
            <a:off x="5824913" y="3253230"/>
            <a:ext cx="3069276" cy="100842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886635" y="5277766"/>
            <a:ext cx="3007554" cy="584775"/>
          </a:xfrm>
          <a:prstGeom prst="rect">
            <a:avLst/>
          </a:prstGeom>
          <a:noFill/>
          <a:ln>
            <a:noFill/>
          </a:ln>
        </p:spPr>
        <p:txBody>
          <a:bodyPr wrap="none" lIns="91440" tIns="45720" rIns="91440" bIns="45720">
            <a:spAutoFit/>
          </a:bodyPr>
          <a:lstStyle/>
          <a:p>
            <a:pPr algn="ctr"/>
            <a:r>
              <a:rPr lang="en-US" sz="3200" b="1" cap="none" spc="0" dirty="0">
                <a:ln w="10541" cmpd="sng">
                  <a:solidFill>
                    <a:srgbClr val="7D7D7D">
                      <a:tint val="100000"/>
                      <a:shade val="100000"/>
                      <a:satMod val="110000"/>
                    </a:srgbClr>
                  </a:solidFill>
                  <a:prstDash val="solid"/>
                </a:ln>
                <a:solidFill>
                  <a:schemeClr val="accent4">
                    <a:lumMod val="75000"/>
                  </a:schemeClr>
                </a:solidFill>
                <a:effectLst/>
                <a:latin typeface="Montserrat" pitchFamily="2" charset="0"/>
              </a:rPr>
              <a:t>Data Explorer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75"/>
        <p:cNvGrpSpPr/>
        <p:nvPr/>
      </p:nvGrpSpPr>
      <p:grpSpPr>
        <a:xfrm>
          <a:off x="0" y="0"/>
          <a:ext cx="0" cy="0"/>
          <a:chOff x="0" y="0"/>
          <a:chExt cx="0" cy="0"/>
        </a:xfrm>
      </p:grpSpPr>
      <p:sp>
        <p:nvSpPr>
          <p:cNvPr id="4276" name="Google Shape;4276;p617"/>
          <p:cNvSpPr txBox="1">
            <a:spLocks noGrp="1"/>
          </p:cNvSpPr>
          <p:nvPr>
            <p:ph type="body" idx="1"/>
          </p:nvPr>
        </p:nvSpPr>
        <p:spPr>
          <a:xfrm>
            <a:off x="2672535" y="2336800"/>
            <a:ext cx="7227931" cy="2162637"/>
          </a:xfrm>
          <a:prstGeom prst="rect">
            <a:avLst/>
          </a:prstGeom>
          <a:noFill/>
          <a:ln>
            <a:noFill/>
          </a:ln>
        </p:spPr>
        <p:txBody>
          <a:bodyPr spcFirstLastPara="1" wrap="square" lIns="0" tIns="60925" rIns="121900" bIns="60925" anchor="ctr" anchorCtr="0">
            <a:noAutofit/>
          </a:bodyPr>
          <a:lstStyle/>
          <a:p>
            <a:pPr marL="0" lvl="0" indent="0" algn="ctr" rtl="0">
              <a:lnSpc>
                <a:spcPct val="90000"/>
              </a:lnSpc>
              <a:spcBef>
                <a:spcPts val="0"/>
              </a:spcBef>
              <a:spcAft>
                <a:spcPts val="0"/>
              </a:spcAft>
              <a:buClr>
                <a:srgbClr val="7F7F7F"/>
              </a:buClr>
              <a:buSzPts val="5300"/>
              <a:buNone/>
            </a:pPr>
            <a:r>
              <a:rPr lang="en-US" dirty="0">
                <a:latin typeface="Montserrat" pitchFamily="2" charset="0"/>
              </a:rPr>
              <a:t>Backup Reports</a:t>
            </a:r>
            <a:endParaRPr dirty="0">
              <a:latin typeface="Montserrat" pitchFamily="2"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81"/>
        <p:cNvGrpSpPr/>
        <p:nvPr/>
      </p:nvGrpSpPr>
      <p:grpSpPr>
        <a:xfrm>
          <a:off x="0" y="0"/>
          <a:ext cx="0" cy="0"/>
          <a:chOff x="0" y="0"/>
          <a:chExt cx="0" cy="0"/>
        </a:xfrm>
      </p:grpSpPr>
      <p:pic>
        <p:nvPicPr>
          <p:cNvPr id="3076" name="Picture 4" descr="Cloud sync concept illustration Free V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2471" y="2024423"/>
            <a:ext cx="5962650" cy="3971925"/>
          </a:xfrm>
          <a:prstGeom prst="rect">
            <a:avLst/>
          </a:prstGeom>
          <a:noFill/>
          <a:extLst>
            <a:ext uri="{909E8E84-426E-40DD-AFC4-6F175D3DCCD1}">
              <a14:hiddenFill xmlns:a14="http://schemas.microsoft.com/office/drawing/2010/main">
                <a:solidFill>
                  <a:srgbClr val="FFFFFF"/>
                </a:solidFill>
              </a14:hiddenFill>
            </a:ext>
          </a:extLst>
        </p:spPr>
      </p:pic>
      <p:sp>
        <p:nvSpPr>
          <p:cNvPr id="4282" name="Google Shape;4282;p618"/>
          <p:cNvSpPr txBox="1"/>
          <p:nvPr/>
        </p:nvSpPr>
        <p:spPr>
          <a:xfrm>
            <a:off x="492783" y="217499"/>
            <a:ext cx="8656800" cy="769200"/>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604878"/>
              </a:buClr>
              <a:buSzPts val="3200"/>
              <a:buFont typeface="Arial"/>
              <a:buNone/>
            </a:pPr>
            <a:r>
              <a:rPr lang="en-US" sz="3200" b="1" i="0" u="none" strike="noStrike" cap="none">
                <a:solidFill>
                  <a:srgbClr val="604878"/>
                </a:solidFill>
                <a:latin typeface="Raleway Light"/>
                <a:ea typeface="Raleway Light"/>
                <a:cs typeface="Raleway Light"/>
                <a:sym typeface="Raleway Light"/>
              </a:rPr>
              <a:t>Why do we need Backup Reports?</a:t>
            </a:r>
            <a:endParaRPr sz="1900" b="0" i="0" u="none" strike="noStrike" cap="none">
              <a:solidFill>
                <a:srgbClr val="000000"/>
              </a:solidFill>
              <a:latin typeface="Arial"/>
              <a:ea typeface="Arial"/>
              <a:cs typeface="Arial"/>
              <a:sym typeface="Arial"/>
            </a:endParaRPr>
          </a:p>
        </p:txBody>
      </p:sp>
      <p:sp>
        <p:nvSpPr>
          <p:cNvPr id="5"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dirty="0">
                <a:solidFill>
                  <a:schemeClr val="dk1"/>
                </a:solidFill>
                <a:latin typeface="Calibri"/>
                <a:ea typeface="Calibri"/>
                <a:cs typeface="Calibri"/>
                <a:sym typeface="Calibri"/>
              </a:rPr>
              <a:t>Azure Backup is a service provided by Azure to help get rich and deep insights on the backup reports. This includes allocating and forecasting cloud storage consumed, auditing backup and restore, and identifying key trends</a:t>
            </a:r>
          </a:p>
        </p:txBody>
      </p:sp>
      <p:sp>
        <p:nvSpPr>
          <p:cNvPr id="2" name="Rectangle 1"/>
          <p:cNvSpPr/>
          <p:nvPr/>
        </p:nvSpPr>
        <p:spPr>
          <a:xfrm>
            <a:off x="3486533" y="3095351"/>
            <a:ext cx="2823209" cy="584775"/>
          </a:xfrm>
          <a:prstGeom prst="rect">
            <a:avLst/>
          </a:prstGeom>
          <a:noFill/>
          <a:ln>
            <a:noFill/>
          </a:ln>
        </p:spPr>
        <p:txBody>
          <a:bodyPr wrap="none" lIns="91440" tIns="45720" rIns="91440" bIns="45720">
            <a:spAutoFit/>
          </a:bodyPr>
          <a:lstStyle/>
          <a:p>
            <a:pPr algn="ctr"/>
            <a:r>
              <a:rPr lang="en-US" sz="3200" b="1" cap="none" spc="0" dirty="0">
                <a:ln w="10541" cmpd="sng">
                  <a:solidFill>
                    <a:srgbClr val="7D7D7D">
                      <a:tint val="100000"/>
                      <a:shade val="100000"/>
                      <a:satMod val="110000"/>
                    </a:srgbClr>
                  </a:solidFill>
                  <a:prstDash val="solid"/>
                </a:ln>
                <a:solidFill>
                  <a:srgbClr val="E6906A"/>
                </a:solidFill>
                <a:effectLst/>
                <a:latin typeface="Montserrat" pitchFamily="2" charset="0"/>
              </a:rPr>
              <a:t>Backup Data</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89"/>
        <p:cNvGrpSpPr/>
        <p:nvPr/>
      </p:nvGrpSpPr>
      <p:grpSpPr>
        <a:xfrm>
          <a:off x="0" y="0"/>
          <a:ext cx="0" cy="0"/>
          <a:chOff x="0" y="0"/>
          <a:chExt cx="0" cy="0"/>
        </a:xfrm>
      </p:grpSpPr>
      <p:sp>
        <p:nvSpPr>
          <p:cNvPr id="4290" name="Google Shape;4290;p619"/>
          <p:cNvSpPr txBox="1">
            <a:spLocks noGrp="1"/>
          </p:cNvSpPr>
          <p:nvPr>
            <p:ph type="body" idx="1"/>
          </p:nvPr>
        </p:nvSpPr>
        <p:spPr>
          <a:xfrm>
            <a:off x="2672535" y="2336800"/>
            <a:ext cx="7227931" cy="2162637"/>
          </a:xfrm>
          <a:prstGeom prst="rect">
            <a:avLst/>
          </a:prstGeom>
          <a:noFill/>
          <a:ln>
            <a:noFill/>
          </a:ln>
        </p:spPr>
        <p:txBody>
          <a:bodyPr spcFirstLastPara="1" wrap="square" lIns="0" tIns="60925" rIns="121900" bIns="60925" anchor="ctr" anchorCtr="0">
            <a:noAutofit/>
          </a:bodyPr>
          <a:lstStyle/>
          <a:p>
            <a:pPr marL="0" lvl="0" indent="0" algn="ctr" rtl="0">
              <a:lnSpc>
                <a:spcPct val="90000"/>
              </a:lnSpc>
              <a:spcBef>
                <a:spcPts val="0"/>
              </a:spcBef>
              <a:spcAft>
                <a:spcPts val="0"/>
              </a:spcAft>
              <a:buClr>
                <a:srgbClr val="7F7F7F"/>
              </a:buClr>
              <a:buSzPts val="5300"/>
              <a:buNone/>
            </a:pPr>
            <a:r>
              <a:rPr lang="en-US" dirty="0">
                <a:latin typeface="Montserrat" pitchFamily="2" charset="0"/>
              </a:rPr>
              <a:t>Recovery Service Vaults</a:t>
            </a:r>
            <a:endParaRPr dirty="0">
              <a:latin typeface="Montserrat" pitchFamily="2"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620"/>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604878"/>
              </a:buClr>
              <a:buSzPts val="3200"/>
              <a:buFont typeface="Arial"/>
              <a:buNone/>
            </a:pPr>
            <a:r>
              <a:rPr lang="en-US" sz="3200" b="1" i="0" u="none" strike="noStrike" cap="none">
                <a:solidFill>
                  <a:srgbClr val="604878"/>
                </a:solidFill>
                <a:latin typeface="Raleway Light"/>
                <a:ea typeface="Raleway Light"/>
                <a:cs typeface="Raleway Light"/>
                <a:sym typeface="Raleway Light"/>
              </a:rPr>
              <a:t>What are Recovery Service Vaults?</a:t>
            </a:r>
            <a:endParaRPr sz="1900" b="0" i="0" u="none" strike="noStrike" cap="none">
              <a:solidFill>
                <a:srgbClr val="000000"/>
              </a:solidFill>
              <a:latin typeface="Arial"/>
              <a:ea typeface="Arial"/>
              <a:cs typeface="Arial"/>
              <a:sym typeface="Arial"/>
            </a:endParaRPr>
          </a:p>
        </p:txBody>
      </p:sp>
      <p:sp>
        <p:nvSpPr>
          <p:cNvPr id="4299" name="Google Shape;4299;p620"/>
          <p:cNvSpPr txBox="1"/>
          <p:nvPr/>
        </p:nvSpPr>
        <p:spPr>
          <a:xfrm>
            <a:off x="3217641" y="3629055"/>
            <a:ext cx="5931800" cy="1508105"/>
          </a:xfrm>
          <a:prstGeom prst="rect">
            <a:avLst/>
          </a:prstGeom>
          <a:noFill/>
          <a:ln>
            <a:noFill/>
          </a:ln>
        </p:spPr>
        <p:txBody>
          <a:bodyPr spcFirstLastPara="1" wrap="square" lIns="121900" tIns="60925" rIns="121900" bIns="60925" anchor="t" anchorCtr="0">
            <a:spAutoFit/>
          </a:bodyPr>
          <a:lstStyle/>
          <a:p>
            <a:pPr marL="381000" marR="0" lvl="0" indent="-381000" algn="l" rtl="0">
              <a:lnSpc>
                <a:spcPct val="100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Holding backup data for various Azure services </a:t>
            </a:r>
            <a:endParaRPr sz="1900" b="0" i="0" u="none" strike="noStrike" cap="none" dirty="0">
              <a:solidFill>
                <a:srgbClr val="000000"/>
              </a:solidFill>
              <a:latin typeface="Arial"/>
              <a:ea typeface="Arial"/>
              <a:cs typeface="Arial"/>
              <a:sym typeface="Arial"/>
            </a:endParaRPr>
          </a:p>
          <a:p>
            <a:pPr marL="381000" marR="0" lvl="0" indent="-381000" algn="l" rtl="0">
              <a:lnSpc>
                <a:spcPct val="100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Supporting System Center DPM, Windows Server, Azure Backup Server, and more</a:t>
            </a:r>
            <a:endParaRPr sz="1900" b="0" i="0" u="none" strike="noStrike" cap="none" dirty="0">
              <a:solidFill>
                <a:srgbClr val="000000"/>
              </a:solidFill>
              <a:latin typeface="Arial"/>
              <a:ea typeface="Arial"/>
              <a:cs typeface="Arial"/>
              <a:sym typeface="Arial"/>
            </a:endParaRPr>
          </a:p>
          <a:p>
            <a:pPr marL="381000" marR="0" lvl="0" indent="-381000" algn="l" rtl="0">
              <a:lnSpc>
                <a:spcPct val="100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Making it easier to organize our backup data, while minimizing management overhead</a:t>
            </a:r>
            <a:endParaRPr sz="1800" b="0" i="0" u="none" strike="noStrike" cap="none" dirty="0">
              <a:solidFill>
                <a:schemeClr val="dk1"/>
              </a:solidFill>
              <a:latin typeface="Calibri"/>
              <a:ea typeface="Calibri"/>
              <a:cs typeface="Calibri"/>
              <a:sym typeface="Calibri"/>
            </a:endParaRPr>
          </a:p>
        </p:txBody>
      </p:sp>
      <p:sp>
        <p:nvSpPr>
          <p:cNvPr id="6"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b="1" dirty="0">
                <a:solidFill>
                  <a:schemeClr val="dk1"/>
                </a:solidFill>
                <a:latin typeface="Calibri"/>
                <a:ea typeface="Calibri"/>
                <a:cs typeface="Calibri"/>
                <a:sym typeface="Calibri"/>
              </a:rPr>
              <a:t>Recovery service vaults </a:t>
            </a:r>
            <a:r>
              <a:rPr lang="en-US" sz="1800" dirty="0">
                <a:solidFill>
                  <a:schemeClr val="dk1"/>
                </a:solidFill>
                <a:latin typeface="Calibri"/>
                <a:ea typeface="Calibri"/>
                <a:cs typeface="Calibri"/>
                <a:sym typeface="Calibri"/>
              </a:rPr>
              <a:t>are a storage entity provided by Microsoft Azure to store different types of data. The data may include copies of other data and the configuration information for VMs, workloads, servers, or workstations</a:t>
            </a:r>
          </a:p>
        </p:txBody>
      </p:sp>
      <p:sp>
        <p:nvSpPr>
          <p:cNvPr id="2" name="Rounded Rectangle 1"/>
          <p:cNvSpPr/>
          <p:nvPr/>
        </p:nvSpPr>
        <p:spPr>
          <a:xfrm>
            <a:off x="3337560" y="3163824"/>
            <a:ext cx="5687568" cy="39319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98" name="Google Shape;4298;p620"/>
          <p:cNvSpPr txBox="1"/>
          <p:nvPr/>
        </p:nvSpPr>
        <p:spPr>
          <a:xfrm>
            <a:off x="3339177" y="3163824"/>
            <a:ext cx="5756719" cy="400109"/>
          </a:xfrm>
          <a:prstGeom prst="rect">
            <a:avLst/>
          </a:prstGeom>
          <a:noFill/>
          <a:ln>
            <a:noFill/>
          </a:ln>
        </p:spPr>
        <p:txBody>
          <a:bodyPr spcFirstLastPara="1" wrap="square" lIns="121900" tIns="60925" rIns="121900" bIns="609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Calibri"/>
                <a:ea typeface="Calibri"/>
                <a:cs typeface="Calibri"/>
                <a:sym typeface="Calibri"/>
              </a:rPr>
              <a:t>What are the specific uses of Recover service vaults?</a:t>
            </a:r>
            <a:endParaRPr sz="19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99">
                                            <p:txEl>
                                              <p:pRg st="0" end="0"/>
                                            </p:txEl>
                                          </p:spTgt>
                                        </p:tgtEl>
                                        <p:attrNameLst>
                                          <p:attrName>style.visibility</p:attrName>
                                        </p:attrNameLst>
                                      </p:cBhvr>
                                      <p:to>
                                        <p:strVal val="visible"/>
                                      </p:to>
                                    </p:set>
                                    <p:animEffect transition="in" filter="fade">
                                      <p:cBhvr>
                                        <p:cTn id="7" dur="1000"/>
                                        <p:tgtEl>
                                          <p:spTgt spid="4299">
                                            <p:txEl>
                                              <p:pRg st="0" end="0"/>
                                            </p:txEl>
                                          </p:spTgt>
                                        </p:tgtEl>
                                      </p:cBhvr>
                                    </p:animEffect>
                                    <p:anim calcmode="lin" valueType="num">
                                      <p:cBhvr>
                                        <p:cTn id="8" dur="1000" fill="hold"/>
                                        <p:tgtEl>
                                          <p:spTgt spid="42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2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299">
                                            <p:txEl>
                                              <p:pRg st="1" end="1"/>
                                            </p:txEl>
                                          </p:spTgt>
                                        </p:tgtEl>
                                        <p:attrNameLst>
                                          <p:attrName>style.visibility</p:attrName>
                                        </p:attrNameLst>
                                      </p:cBhvr>
                                      <p:to>
                                        <p:strVal val="visible"/>
                                      </p:to>
                                    </p:set>
                                    <p:animEffect transition="in" filter="fade">
                                      <p:cBhvr>
                                        <p:cTn id="14" dur="1000"/>
                                        <p:tgtEl>
                                          <p:spTgt spid="4299">
                                            <p:txEl>
                                              <p:pRg st="1" end="1"/>
                                            </p:txEl>
                                          </p:spTgt>
                                        </p:tgtEl>
                                      </p:cBhvr>
                                    </p:animEffect>
                                    <p:anim calcmode="lin" valueType="num">
                                      <p:cBhvr>
                                        <p:cTn id="15" dur="1000" fill="hold"/>
                                        <p:tgtEl>
                                          <p:spTgt spid="429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29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299">
                                            <p:txEl>
                                              <p:pRg st="2" end="2"/>
                                            </p:txEl>
                                          </p:spTgt>
                                        </p:tgtEl>
                                        <p:attrNameLst>
                                          <p:attrName>style.visibility</p:attrName>
                                        </p:attrNameLst>
                                      </p:cBhvr>
                                      <p:to>
                                        <p:strVal val="visible"/>
                                      </p:to>
                                    </p:set>
                                    <p:animEffect transition="in" filter="fade">
                                      <p:cBhvr>
                                        <p:cTn id="21" dur="1000"/>
                                        <p:tgtEl>
                                          <p:spTgt spid="4299">
                                            <p:txEl>
                                              <p:pRg st="2" end="2"/>
                                            </p:txEl>
                                          </p:spTgt>
                                        </p:tgtEl>
                                      </p:cBhvr>
                                    </p:animEffect>
                                    <p:anim calcmode="lin" valueType="num">
                                      <p:cBhvr>
                                        <p:cTn id="22" dur="1000" fill="hold"/>
                                        <p:tgtEl>
                                          <p:spTgt spid="429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29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04"/>
        <p:cNvGrpSpPr/>
        <p:nvPr/>
      </p:nvGrpSpPr>
      <p:grpSpPr>
        <a:xfrm>
          <a:off x="0" y="0"/>
          <a:ext cx="0" cy="0"/>
          <a:chOff x="0" y="0"/>
          <a:chExt cx="0" cy="0"/>
        </a:xfrm>
      </p:grpSpPr>
      <p:sp>
        <p:nvSpPr>
          <p:cNvPr id="4305" name="Google Shape;4305;p621"/>
          <p:cNvSpPr txBox="1">
            <a:spLocks noGrp="1"/>
          </p:cNvSpPr>
          <p:nvPr>
            <p:ph type="body" idx="1"/>
          </p:nvPr>
        </p:nvSpPr>
        <p:spPr>
          <a:xfrm>
            <a:off x="2672535" y="2336800"/>
            <a:ext cx="7227931" cy="2162637"/>
          </a:xfrm>
          <a:prstGeom prst="rect">
            <a:avLst/>
          </a:prstGeom>
          <a:noFill/>
          <a:ln>
            <a:noFill/>
          </a:ln>
        </p:spPr>
        <p:txBody>
          <a:bodyPr spcFirstLastPara="1" wrap="square" lIns="0" tIns="60925" rIns="121900" bIns="60925" anchor="ctr" anchorCtr="0">
            <a:noAutofit/>
          </a:bodyPr>
          <a:lstStyle/>
          <a:p>
            <a:pPr marL="0" lvl="0" indent="0" algn="ctr" rtl="0">
              <a:lnSpc>
                <a:spcPct val="100000"/>
              </a:lnSpc>
              <a:spcBef>
                <a:spcPts val="0"/>
              </a:spcBef>
              <a:spcAft>
                <a:spcPts val="0"/>
              </a:spcAft>
              <a:buSzPts val="5300"/>
              <a:buNone/>
            </a:pPr>
            <a:r>
              <a:rPr lang="en-US" dirty="0">
                <a:latin typeface="Montserrat" pitchFamily="2" charset="0"/>
              </a:rPr>
              <a:t>Backing Up an Azure VM</a:t>
            </a:r>
            <a:endParaRPr dirty="0">
              <a:latin typeface="Montserrat" pitchFamily="2"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11"/>
        <p:cNvGrpSpPr/>
        <p:nvPr/>
      </p:nvGrpSpPr>
      <p:grpSpPr>
        <a:xfrm>
          <a:off x="0" y="0"/>
          <a:ext cx="0" cy="0"/>
          <a:chOff x="0" y="0"/>
          <a:chExt cx="0" cy="0"/>
        </a:xfrm>
      </p:grpSpPr>
      <p:sp>
        <p:nvSpPr>
          <p:cNvPr id="2" name="Rounded Rectangle 1"/>
          <p:cNvSpPr/>
          <p:nvPr/>
        </p:nvSpPr>
        <p:spPr>
          <a:xfrm>
            <a:off x="1772239" y="2271637"/>
            <a:ext cx="8983745" cy="70701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VM backups in Azure are stored in Recovery Service vaults. We can access these Recovery Service vaults through Azure Portal</a:t>
            </a:r>
          </a:p>
        </p:txBody>
      </p:sp>
      <p:sp>
        <p:nvSpPr>
          <p:cNvPr id="4312" name="Google Shape;4312;p622"/>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604878"/>
                </a:solidFill>
                <a:latin typeface="Raleway Light"/>
                <a:ea typeface="Raleway Light"/>
                <a:cs typeface="Raleway Light"/>
                <a:sym typeface="Raleway Light"/>
              </a:rPr>
              <a:t>What is Azure Backup Service?</a:t>
            </a:r>
            <a:endParaRPr sz="1900"/>
          </a:p>
        </p:txBody>
      </p:sp>
      <p:sp>
        <p:nvSpPr>
          <p:cNvPr id="4314" name="Google Shape;4314;p622"/>
          <p:cNvSpPr txBox="1"/>
          <p:nvPr/>
        </p:nvSpPr>
        <p:spPr>
          <a:xfrm>
            <a:off x="1012349" y="2684324"/>
            <a:ext cx="10426155" cy="400109"/>
          </a:xfrm>
          <a:prstGeom prst="rect">
            <a:avLst/>
          </a:prstGeom>
          <a:noFill/>
          <a:ln>
            <a:noFill/>
          </a:ln>
        </p:spPr>
        <p:txBody>
          <a:bodyPr spcFirstLastPara="1" wrap="square" lIns="121900" tIns="60925" rIns="121900" bIns="60925" anchor="t" anchorCtr="0">
            <a:spAutoFit/>
          </a:bodyPr>
          <a:lstStyle/>
          <a:p>
            <a:pPr marL="0" marR="0" lvl="0" indent="0" algn="ctr" rtl="0">
              <a:lnSpc>
                <a:spcPct val="100000"/>
              </a:lnSpc>
              <a:spcBef>
                <a:spcPts val="0"/>
              </a:spcBef>
              <a:spcAft>
                <a:spcPts val="0"/>
              </a:spcAft>
              <a:buNone/>
            </a:pPr>
            <a:endParaRPr sz="1900" b="1" i="0" u="none" strike="noStrike" cap="none">
              <a:solidFill>
                <a:srgbClr val="000000"/>
              </a:solidFill>
              <a:latin typeface="Arial"/>
              <a:ea typeface="Arial"/>
              <a:cs typeface="Arial"/>
              <a:sym typeface="Arial"/>
            </a:endParaRPr>
          </a:p>
        </p:txBody>
      </p:sp>
      <p:sp>
        <p:nvSpPr>
          <p:cNvPr id="7"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b="1" dirty="0">
                <a:solidFill>
                  <a:schemeClr val="dk1"/>
                </a:solidFill>
                <a:latin typeface="Calibri"/>
                <a:ea typeface="Calibri"/>
                <a:cs typeface="Calibri"/>
                <a:sym typeface="Calibri"/>
              </a:rPr>
              <a:t>Azure offers a built-in backup service that lets users backup their data to the Microsoft Azure Cloud. This service can also be used to take on-point backups of Azure VMs</a:t>
            </a:r>
          </a:p>
        </p:txBody>
      </p:sp>
      <p:pic>
        <p:nvPicPr>
          <p:cNvPr id="4098" name="Picture 2" descr="Cloud computing data streaming concept Free Vecto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6796" t="12735" r="18022" b="8617"/>
          <a:stretch/>
        </p:blipFill>
        <p:spPr bwMode="auto">
          <a:xfrm>
            <a:off x="3911782" y="3186257"/>
            <a:ext cx="4189957" cy="33676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65"/>
        <p:cNvGrpSpPr/>
        <p:nvPr/>
      </p:nvGrpSpPr>
      <p:grpSpPr>
        <a:xfrm>
          <a:off x="0" y="0"/>
          <a:ext cx="0" cy="0"/>
          <a:chOff x="0" y="0"/>
          <a:chExt cx="0" cy="0"/>
        </a:xfrm>
      </p:grpSpPr>
      <p:sp>
        <p:nvSpPr>
          <p:cNvPr id="3966" name="Google Shape;3966;p593"/>
          <p:cNvSpPr txBox="1">
            <a:spLocks noGrp="1"/>
          </p:cNvSpPr>
          <p:nvPr>
            <p:ph type="body" idx="1"/>
          </p:nvPr>
        </p:nvSpPr>
        <p:spPr>
          <a:xfrm>
            <a:off x="2672535" y="2336800"/>
            <a:ext cx="7227931" cy="2162637"/>
          </a:xfrm>
          <a:prstGeom prst="rect">
            <a:avLst/>
          </a:prstGeom>
          <a:noFill/>
          <a:ln>
            <a:noFill/>
          </a:ln>
        </p:spPr>
        <p:txBody>
          <a:bodyPr spcFirstLastPara="1" wrap="square" lIns="0" tIns="60925" rIns="121900" bIns="60925" anchor="ctr" anchorCtr="0">
            <a:noAutofit/>
          </a:bodyPr>
          <a:lstStyle/>
          <a:p>
            <a:pPr marL="0" lvl="0" indent="0" algn="ctr" rtl="0">
              <a:lnSpc>
                <a:spcPct val="90000"/>
              </a:lnSpc>
              <a:spcBef>
                <a:spcPts val="0"/>
              </a:spcBef>
              <a:spcAft>
                <a:spcPts val="0"/>
              </a:spcAft>
              <a:buClr>
                <a:srgbClr val="7F7F7F"/>
              </a:buClr>
              <a:buSzPts val="5300"/>
              <a:buNone/>
            </a:pPr>
            <a:r>
              <a:rPr lang="en-US" dirty="0">
                <a:latin typeface="Montserrat" pitchFamily="2" charset="0"/>
              </a:rPr>
              <a:t>Azure Monitor</a:t>
            </a:r>
            <a:endParaRPr dirty="0">
              <a:latin typeface="Montserrat" pitchFamily="2"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11"/>
        <p:cNvGrpSpPr/>
        <p:nvPr/>
      </p:nvGrpSpPr>
      <p:grpSpPr>
        <a:xfrm>
          <a:off x="0" y="0"/>
          <a:ext cx="0" cy="0"/>
          <a:chOff x="0" y="0"/>
          <a:chExt cx="0" cy="0"/>
        </a:xfrm>
      </p:grpSpPr>
      <p:sp>
        <p:nvSpPr>
          <p:cNvPr id="2" name="Rounded Rectangle 1"/>
          <p:cNvSpPr/>
          <p:nvPr/>
        </p:nvSpPr>
        <p:spPr>
          <a:xfrm>
            <a:off x="1772239" y="2271637"/>
            <a:ext cx="8983745" cy="70701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VM backups in Azure are stored in Recovery Service vaults. We can access these Recovery Service vaults through Azure Portal</a:t>
            </a:r>
          </a:p>
        </p:txBody>
      </p:sp>
      <p:sp>
        <p:nvSpPr>
          <p:cNvPr id="4312" name="Google Shape;4312;p622"/>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604878"/>
                </a:solidFill>
                <a:latin typeface="Raleway Light"/>
                <a:ea typeface="Raleway Light"/>
                <a:cs typeface="Raleway Light"/>
                <a:sym typeface="Raleway Light"/>
              </a:rPr>
              <a:t>What is Azure Backup Service?</a:t>
            </a:r>
            <a:endParaRPr sz="1900"/>
          </a:p>
        </p:txBody>
      </p:sp>
      <p:sp>
        <p:nvSpPr>
          <p:cNvPr id="4314" name="Google Shape;4314;p622"/>
          <p:cNvSpPr txBox="1"/>
          <p:nvPr/>
        </p:nvSpPr>
        <p:spPr>
          <a:xfrm>
            <a:off x="1012349" y="2684324"/>
            <a:ext cx="10426155" cy="400109"/>
          </a:xfrm>
          <a:prstGeom prst="rect">
            <a:avLst/>
          </a:prstGeom>
          <a:noFill/>
          <a:ln>
            <a:noFill/>
          </a:ln>
        </p:spPr>
        <p:txBody>
          <a:bodyPr spcFirstLastPara="1" wrap="square" lIns="121900" tIns="60925" rIns="121900" bIns="60925" anchor="t" anchorCtr="0">
            <a:spAutoFit/>
          </a:bodyPr>
          <a:lstStyle/>
          <a:p>
            <a:pPr marL="0" marR="0" lvl="0" indent="0" algn="ctr" rtl="0">
              <a:lnSpc>
                <a:spcPct val="100000"/>
              </a:lnSpc>
              <a:spcBef>
                <a:spcPts val="0"/>
              </a:spcBef>
              <a:spcAft>
                <a:spcPts val="0"/>
              </a:spcAft>
              <a:buNone/>
            </a:pPr>
            <a:endParaRPr sz="1900" b="1" i="0" u="none" strike="noStrike" cap="none">
              <a:solidFill>
                <a:srgbClr val="000000"/>
              </a:solidFill>
              <a:latin typeface="Arial"/>
              <a:ea typeface="Arial"/>
              <a:cs typeface="Arial"/>
              <a:sym typeface="Arial"/>
            </a:endParaRPr>
          </a:p>
        </p:txBody>
      </p:sp>
      <p:sp>
        <p:nvSpPr>
          <p:cNvPr id="4316" name="Google Shape;4316;p622"/>
          <p:cNvSpPr/>
          <p:nvPr/>
        </p:nvSpPr>
        <p:spPr>
          <a:xfrm>
            <a:off x="1290857" y="3186872"/>
            <a:ext cx="5765827" cy="3283941"/>
          </a:xfrm>
          <a:prstGeom prst="roundRect">
            <a:avLst>
              <a:gd name="adj" fmla="val 16667"/>
            </a:avLst>
          </a:prstGeom>
          <a:solidFill>
            <a:schemeClr val="accent5">
              <a:lumMod val="40000"/>
              <a:lumOff val="60000"/>
            </a:schemeClr>
          </a:solidFill>
          <a:ln w="25400" cap="flat" cmpd="sng">
            <a:solidFill>
              <a:srgbClr val="AF5C06"/>
            </a:solidFill>
            <a:prstDash val="dash"/>
            <a:round/>
            <a:headEnd type="none" w="sm" len="sm"/>
            <a:tailEnd type="none" w="sm" len="sm"/>
          </a:ln>
          <a:effectLst>
            <a:glow rad="228600">
              <a:schemeClr val="accent5">
                <a:satMod val="175000"/>
                <a:alpha val="40000"/>
              </a:schemeClr>
            </a:glow>
          </a:effectLst>
        </p:spPr>
        <p:txBody>
          <a:bodyPr spcFirstLastPara="1" wrap="square" lIns="121900" tIns="60925" rIns="121900" bIns="60925" anchor="t" anchorCtr="0">
            <a:noAutofit/>
          </a:bodyPr>
          <a:lstStyle/>
          <a:p>
            <a:pPr marL="381000" marR="0" lvl="0" indent="-381000" algn="l" rtl="0">
              <a:lnSpc>
                <a:spcPct val="100000"/>
              </a:lnSpc>
              <a:spcBef>
                <a:spcPts val="0"/>
              </a:spcBef>
              <a:spcAft>
                <a:spcPts val="0"/>
              </a:spcAft>
              <a:buClr>
                <a:srgbClr val="000000"/>
              </a:buClr>
              <a:buSzPts val="1600"/>
              <a:buFont typeface="Noto Sans Symbols"/>
              <a:buChar char="⮚"/>
            </a:pPr>
            <a:endParaRPr sz="1600" b="0" i="0" u="none" strike="noStrike" cap="none" dirty="0">
              <a:solidFill>
                <a:schemeClr val="dk1"/>
              </a:solidFill>
              <a:latin typeface="Arial"/>
              <a:ea typeface="Arial"/>
              <a:cs typeface="Arial"/>
              <a:sym typeface="Arial"/>
            </a:endParaRPr>
          </a:p>
        </p:txBody>
      </p:sp>
      <p:sp>
        <p:nvSpPr>
          <p:cNvPr id="7"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b="1" dirty="0">
                <a:solidFill>
                  <a:schemeClr val="dk1"/>
                </a:solidFill>
                <a:latin typeface="Calibri"/>
                <a:ea typeface="Calibri"/>
                <a:cs typeface="Calibri"/>
                <a:sym typeface="Calibri"/>
              </a:rPr>
              <a:t>Azure offers a built-in backup service that lets users backup their data to the Microsoft Azure Cloud. This service can also be used to take on-point backups of Azure VMs</a:t>
            </a:r>
          </a:p>
        </p:txBody>
      </p:sp>
      <p:pic>
        <p:nvPicPr>
          <p:cNvPr id="4098" name="Picture 2" descr="Cloud computing data streaming concept Free Vecto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6796" t="12735" r="18022" b="8617"/>
          <a:stretch/>
        </p:blipFill>
        <p:spPr bwMode="auto">
          <a:xfrm>
            <a:off x="7706542" y="3186257"/>
            <a:ext cx="4189957" cy="3367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0360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11"/>
        <p:cNvGrpSpPr/>
        <p:nvPr/>
      </p:nvGrpSpPr>
      <p:grpSpPr>
        <a:xfrm>
          <a:off x="0" y="0"/>
          <a:ext cx="0" cy="0"/>
          <a:chOff x="0" y="0"/>
          <a:chExt cx="0" cy="0"/>
        </a:xfrm>
      </p:grpSpPr>
      <p:sp>
        <p:nvSpPr>
          <p:cNvPr id="2" name="Rounded Rectangle 1"/>
          <p:cNvSpPr/>
          <p:nvPr/>
        </p:nvSpPr>
        <p:spPr>
          <a:xfrm>
            <a:off x="1772239" y="2271637"/>
            <a:ext cx="8983745" cy="70701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VM backups in Azure are stored in Recovery Service vaults. We can access these Recovery Service vaults through Azure Portal</a:t>
            </a:r>
          </a:p>
        </p:txBody>
      </p:sp>
      <p:sp>
        <p:nvSpPr>
          <p:cNvPr id="4312" name="Google Shape;4312;p622"/>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604878"/>
                </a:solidFill>
                <a:latin typeface="Raleway Light"/>
                <a:ea typeface="Raleway Light"/>
                <a:cs typeface="Raleway Light"/>
                <a:sym typeface="Raleway Light"/>
              </a:rPr>
              <a:t>What is Azure Backup Service?</a:t>
            </a:r>
            <a:endParaRPr sz="1900"/>
          </a:p>
        </p:txBody>
      </p:sp>
      <p:sp>
        <p:nvSpPr>
          <p:cNvPr id="4314" name="Google Shape;4314;p622"/>
          <p:cNvSpPr txBox="1"/>
          <p:nvPr/>
        </p:nvSpPr>
        <p:spPr>
          <a:xfrm>
            <a:off x="1012349" y="2684324"/>
            <a:ext cx="10426155" cy="400109"/>
          </a:xfrm>
          <a:prstGeom prst="rect">
            <a:avLst/>
          </a:prstGeom>
          <a:noFill/>
          <a:ln>
            <a:noFill/>
          </a:ln>
        </p:spPr>
        <p:txBody>
          <a:bodyPr spcFirstLastPara="1" wrap="square" lIns="121900" tIns="60925" rIns="121900" bIns="60925" anchor="t" anchorCtr="0">
            <a:spAutoFit/>
          </a:bodyPr>
          <a:lstStyle/>
          <a:p>
            <a:pPr marL="0" marR="0" lvl="0" indent="0" algn="ctr" rtl="0">
              <a:lnSpc>
                <a:spcPct val="100000"/>
              </a:lnSpc>
              <a:spcBef>
                <a:spcPts val="0"/>
              </a:spcBef>
              <a:spcAft>
                <a:spcPts val="0"/>
              </a:spcAft>
              <a:buNone/>
            </a:pPr>
            <a:endParaRPr sz="1900" b="1" i="0" u="none" strike="noStrike" cap="none">
              <a:solidFill>
                <a:srgbClr val="000000"/>
              </a:solidFill>
              <a:latin typeface="Arial"/>
              <a:ea typeface="Arial"/>
              <a:cs typeface="Arial"/>
              <a:sym typeface="Arial"/>
            </a:endParaRPr>
          </a:p>
        </p:txBody>
      </p:sp>
      <p:sp>
        <p:nvSpPr>
          <p:cNvPr id="4316" name="Google Shape;4316;p622"/>
          <p:cNvSpPr/>
          <p:nvPr/>
        </p:nvSpPr>
        <p:spPr>
          <a:xfrm>
            <a:off x="1290857" y="3186872"/>
            <a:ext cx="5765827" cy="3283941"/>
          </a:xfrm>
          <a:prstGeom prst="roundRect">
            <a:avLst>
              <a:gd name="adj" fmla="val 16667"/>
            </a:avLst>
          </a:prstGeom>
          <a:solidFill>
            <a:schemeClr val="accent5">
              <a:lumMod val="40000"/>
              <a:lumOff val="60000"/>
            </a:schemeClr>
          </a:solidFill>
          <a:ln w="25400" cap="flat" cmpd="sng">
            <a:solidFill>
              <a:srgbClr val="AF5C06"/>
            </a:solidFill>
            <a:prstDash val="dash"/>
            <a:round/>
            <a:headEnd type="none" w="sm" len="sm"/>
            <a:tailEnd type="none" w="sm" len="sm"/>
          </a:ln>
          <a:effectLst>
            <a:glow rad="228600">
              <a:schemeClr val="accent5">
                <a:satMod val="175000"/>
                <a:alpha val="40000"/>
              </a:schemeClr>
            </a:glow>
          </a:effectLst>
        </p:spPr>
        <p:txBody>
          <a:bodyPr spcFirstLastPara="1" wrap="square" lIns="121900" tIns="60925" rIns="121900" bIns="60925" anchor="t" anchorCtr="0">
            <a:noAutofit/>
          </a:bodyPr>
          <a:lstStyle/>
          <a:p>
            <a:pPr marL="381000" marR="0" lvl="0" indent="-381000" algn="l" rtl="0">
              <a:lnSpc>
                <a:spcPct val="100000"/>
              </a:lnSpc>
              <a:spcBef>
                <a:spcPts val="0"/>
              </a:spcBef>
              <a:spcAft>
                <a:spcPts val="0"/>
              </a:spcAft>
              <a:buClr>
                <a:srgbClr val="000000"/>
              </a:buClr>
              <a:buSzPts val="1600"/>
              <a:buFont typeface="Noto Sans Symbols"/>
              <a:buChar char="⮚"/>
            </a:pPr>
            <a:r>
              <a:rPr lang="en-US" sz="1600" b="0" i="0" u="none" strike="noStrike" cap="none" dirty="0">
                <a:solidFill>
                  <a:schemeClr val="dk1"/>
                </a:solidFill>
                <a:latin typeface="Arial"/>
                <a:ea typeface="Arial"/>
                <a:cs typeface="Arial"/>
                <a:sym typeface="Arial"/>
              </a:rPr>
              <a:t>Azure gives full flexibility to configure and modify a VM backup</a:t>
            </a:r>
            <a:endParaRPr sz="1900" dirty="0"/>
          </a:p>
        </p:txBody>
      </p:sp>
      <p:sp>
        <p:nvSpPr>
          <p:cNvPr id="7"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b="1" dirty="0">
                <a:solidFill>
                  <a:schemeClr val="dk1"/>
                </a:solidFill>
                <a:latin typeface="Calibri"/>
                <a:ea typeface="Calibri"/>
                <a:cs typeface="Calibri"/>
                <a:sym typeface="Calibri"/>
              </a:rPr>
              <a:t>Azure offers a built-in backup service that lets users backup their data to the Microsoft Azure Cloud. This service can also be used to take on-point backups of Azure VMs</a:t>
            </a:r>
          </a:p>
        </p:txBody>
      </p:sp>
      <p:pic>
        <p:nvPicPr>
          <p:cNvPr id="4098" name="Picture 2" descr="Cloud computing data streaming concept Free Vecto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6796" t="12735" r="18022" b="8617"/>
          <a:stretch/>
        </p:blipFill>
        <p:spPr bwMode="auto">
          <a:xfrm>
            <a:off x="7706542" y="3186257"/>
            <a:ext cx="4189957" cy="3367696"/>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a:xfrm>
            <a:off x="1399879" y="3403076"/>
            <a:ext cx="367645" cy="282805"/>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430360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11"/>
        <p:cNvGrpSpPr/>
        <p:nvPr/>
      </p:nvGrpSpPr>
      <p:grpSpPr>
        <a:xfrm>
          <a:off x="0" y="0"/>
          <a:ext cx="0" cy="0"/>
          <a:chOff x="0" y="0"/>
          <a:chExt cx="0" cy="0"/>
        </a:xfrm>
      </p:grpSpPr>
      <p:sp>
        <p:nvSpPr>
          <p:cNvPr id="2" name="Rounded Rectangle 1"/>
          <p:cNvSpPr/>
          <p:nvPr/>
        </p:nvSpPr>
        <p:spPr>
          <a:xfrm>
            <a:off x="1772239" y="2271637"/>
            <a:ext cx="8983745" cy="70701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VM backups in Azure are stored in Recovery Service vaults. We can access these Recovery Service vaults through Azure Portal</a:t>
            </a:r>
          </a:p>
        </p:txBody>
      </p:sp>
      <p:sp>
        <p:nvSpPr>
          <p:cNvPr id="4312" name="Google Shape;4312;p622"/>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604878"/>
                </a:solidFill>
                <a:latin typeface="Raleway Light"/>
                <a:ea typeface="Raleway Light"/>
                <a:cs typeface="Raleway Light"/>
                <a:sym typeface="Raleway Light"/>
              </a:rPr>
              <a:t>What is Azure Backup Service?</a:t>
            </a:r>
            <a:endParaRPr sz="1900"/>
          </a:p>
        </p:txBody>
      </p:sp>
      <p:sp>
        <p:nvSpPr>
          <p:cNvPr id="4314" name="Google Shape;4314;p622"/>
          <p:cNvSpPr txBox="1"/>
          <p:nvPr/>
        </p:nvSpPr>
        <p:spPr>
          <a:xfrm>
            <a:off x="1012349" y="2684324"/>
            <a:ext cx="10426155" cy="400109"/>
          </a:xfrm>
          <a:prstGeom prst="rect">
            <a:avLst/>
          </a:prstGeom>
          <a:noFill/>
          <a:ln>
            <a:noFill/>
          </a:ln>
        </p:spPr>
        <p:txBody>
          <a:bodyPr spcFirstLastPara="1" wrap="square" lIns="121900" tIns="60925" rIns="121900" bIns="60925" anchor="t" anchorCtr="0">
            <a:spAutoFit/>
          </a:bodyPr>
          <a:lstStyle/>
          <a:p>
            <a:pPr marL="0" marR="0" lvl="0" indent="0" algn="ctr" rtl="0">
              <a:lnSpc>
                <a:spcPct val="100000"/>
              </a:lnSpc>
              <a:spcBef>
                <a:spcPts val="0"/>
              </a:spcBef>
              <a:spcAft>
                <a:spcPts val="0"/>
              </a:spcAft>
              <a:buNone/>
            </a:pPr>
            <a:endParaRPr sz="1900" b="1" i="0" u="none" strike="noStrike" cap="none">
              <a:solidFill>
                <a:srgbClr val="000000"/>
              </a:solidFill>
              <a:latin typeface="Arial"/>
              <a:ea typeface="Arial"/>
              <a:cs typeface="Arial"/>
              <a:sym typeface="Arial"/>
            </a:endParaRPr>
          </a:p>
        </p:txBody>
      </p:sp>
      <p:sp>
        <p:nvSpPr>
          <p:cNvPr id="4316" name="Google Shape;4316;p622"/>
          <p:cNvSpPr/>
          <p:nvPr/>
        </p:nvSpPr>
        <p:spPr>
          <a:xfrm>
            <a:off x="1290857" y="3186872"/>
            <a:ext cx="5765827" cy="3283941"/>
          </a:xfrm>
          <a:prstGeom prst="roundRect">
            <a:avLst>
              <a:gd name="adj" fmla="val 16667"/>
            </a:avLst>
          </a:prstGeom>
          <a:solidFill>
            <a:schemeClr val="accent5">
              <a:lumMod val="40000"/>
              <a:lumOff val="60000"/>
            </a:schemeClr>
          </a:solidFill>
          <a:ln w="25400" cap="flat" cmpd="sng">
            <a:solidFill>
              <a:srgbClr val="AF5C06"/>
            </a:solidFill>
            <a:prstDash val="dash"/>
            <a:round/>
            <a:headEnd type="none" w="sm" len="sm"/>
            <a:tailEnd type="none" w="sm" len="sm"/>
          </a:ln>
          <a:effectLst>
            <a:glow rad="228600">
              <a:schemeClr val="accent5">
                <a:satMod val="175000"/>
                <a:alpha val="40000"/>
              </a:schemeClr>
            </a:glow>
          </a:effectLst>
        </p:spPr>
        <p:txBody>
          <a:bodyPr spcFirstLastPara="1" wrap="square" lIns="121900" tIns="60925" rIns="121900" bIns="60925" anchor="t" anchorCtr="0">
            <a:noAutofit/>
          </a:bodyPr>
          <a:lstStyle/>
          <a:p>
            <a:pPr marL="381000" marR="0" lvl="0" indent="-381000" algn="l" rtl="0">
              <a:lnSpc>
                <a:spcPct val="100000"/>
              </a:lnSpc>
              <a:spcBef>
                <a:spcPts val="0"/>
              </a:spcBef>
              <a:spcAft>
                <a:spcPts val="0"/>
              </a:spcAft>
              <a:buClr>
                <a:srgbClr val="000000"/>
              </a:buClr>
              <a:buSzPts val="1600"/>
              <a:buFont typeface="Noto Sans Symbols"/>
              <a:buChar char="⮚"/>
            </a:pPr>
            <a:r>
              <a:rPr lang="en-US" sz="1600" b="0" i="0" u="none" strike="noStrike" cap="none" dirty="0">
                <a:solidFill>
                  <a:schemeClr val="dk1"/>
                </a:solidFill>
                <a:latin typeface="Arial"/>
                <a:ea typeface="Arial"/>
                <a:cs typeface="Arial"/>
                <a:sym typeface="Arial"/>
              </a:rPr>
              <a:t>Azure gives full flexibility to configure and modify a VM backup</a:t>
            </a:r>
            <a:endParaRPr sz="1900" dirty="0"/>
          </a:p>
          <a:p>
            <a:pPr marL="381000" marR="0" lvl="0" indent="-381000" algn="l" rtl="0">
              <a:lnSpc>
                <a:spcPct val="100000"/>
              </a:lnSpc>
              <a:spcBef>
                <a:spcPts val="0"/>
              </a:spcBef>
              <a:spcAft>
                <a:spcPts val="0"/>
              </a:spcAft>
              <a:buClr>
                <a:srgbClr val="000000"/>
              </a:buClr>
              <a:buSzPts val="1600"/>
              <a:buFont typeface="Noto Sans Symbols"/>
              <a:buChar char="⮚"/>
            </a:pPr>
            <a:r>
              <a:rPr lang="en-US" sz="1600" b="0" i="0" u="none" strike="noStrike" cap="none" dirty="0">
                <a:solidFill>
                  <a:schemeClr val="dk1"/>
                </a:solidFill>
                <a:latin typeface="Arial"/>
                <a:ea typeface="Arial"/>
                <a:cs typeface="Arial"/>
                <a:sym typeface="Arial"/>
              </a:rPr>
              <a:t>We can choose when to create a backup according to the time that works best for us</a:t>
            </a:r>
            <a:endParaRPr sz="1900" dirty="0"/>
          </a:p>
        </p:txBody>
      </p:sp>
      <p:sp>
        <p:nvSpPr>
          <p:cNvPr id="7"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b="1" dirty="0">
                <a:solidFill>
                  <a:schemeClr val="dk1"/>
                </a:solidFill>
                <a:latin typeface="Calibri"/>
                <a:ea typeface="Calibri"/>
                <a:cs typeface="Calibri"/>
                <a:sym typeface="Calibri"/>
              </a:rPr>
              <a:t>Azure offers a built-in backup service that lets users backup their data to the Microsoft Azure Cloud. This service can also be used to take on-point backups of Azure VMs</a:t>
            </a:r>
          </a:p>
        </p:txBody>
      </p:sp>
      <p:pic>
        <p:nvPicPr>
          <p:cNvPr id="4098" name="Picture 2" descr="Cloud computing data streaming concept Free Vecto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6796" t="12735" r="18022" b="8617"/>
          <a:stretch/>
        </p:blipFill>
        <p:spPr bwMode="auto">
          <a:xfrm>
            <a:off x="7706542" y="3186257"/>
            <a:ext cx="4189957" cy="3367696"/>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a:xfrm>
            <a:off x="1399879" y="3403076"/>
            <a:ext cx="367645" cy="282805"/>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ight Arrow 11"/>
          <p:cNvSpPr/>
          <p:nvPr/>
        </p:nvSpPr>
        <p:spPr>
          <a:xfrm>
            <a:off x="1395167" y="3905842"/>
            <a:ext cx="367645" cy="282805"/>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43036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11"/>
        <p:cNvGrpSpPr/>
        <p:nvPr/>
      </p:nvGrpSpPr>
      <p:grpSpPr>
        <a:xfrm>
          <a:off x="0" y="0"/>
          <a:ext cx="0" cy="0"/>
          <a:chOff x="0" y="0"/>
          <a:chExt cx="0" cy="0"/>
        </a:xfrm>
      </p:grpSpPr>
      <p:sp>
        <p:nvSpPr>
          <p:cNvPr id="2" name="Rounded Rectangle 1"/>
          <p:cNvSpPr/>
          <p:nvPr/>
        </p:nvSpPr>
        <p:spPr>
          <a:xfrm>
            <a:off x="1772239" y="2271637"/>
            <a:ext cx="8983745" cy="70701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VM backups in Azure are stored in Recovery Service vaults. We can access these Recovery Service vaults through Azure Portal</a:t>
            </a:r>
          </a:p>
        </p:txBody>
      </p:sp>
      <p:sp>
        <p:nvSpPr>
          <p:cNvPr id="4312" name="Google Shape;4312;p622"/>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604878"/>
                </a:solidFill>
                <a:latin typeface="Raleway Light"/>
                <a:ea typeface="Raleway Light"/>
                <a:cs typeface="Raleway Light"/>
                <a:sym typeface="Raleway Light"/>
              </a:rPr>
              <a:t>What is Azure Backup Service?</a:t>
            </a:r>
            <a:endParaRPr sz="1900"/>
          </a:p>
        </p:txBody>
      </p:sp>
      <p:sp>
        <p:nvSpPr>
          <p:cNvPr id="4314" name="Google Shape;4314;p622"/>
          <p:cNvSpPr txBox="1"/>
          <p:nvPr/>
        </p:nvSpPr>
        <p:spPr>
          <a:xfrm>
            <a:off x="1012349" y="2684324"/>
            <a:ext cx="10426155" cy="400109"/>
          </a:xfrm>
          <a:prstGeom prst="rect">
            <a:avLst/>
          </a:prstGeom>
          <a:noFill/>
          <a:ln>
            <a:noFill/>
          </a:ln>
        </p:spPr>
        <p:txBody>
          <a:bodyPr spcFirstLastPara="1" wrap="square" lIns="121900" tIns="60925" rIns="121900" bIns="60925" anchor="t" anchorCtr="0">
            <a:spAutoFit/>
          </a:bodyPr>
          <a:lstStyle/>
          <a:p>
            <a:pPr marL="0" marR="0" lvl="0" indent="0" algn="ctr" rtl="0">
              <a:lnSpc>
                <a:spcPct val="100000"/>
              </a:lnSpc>
              <a:spcBef>
                <a:spcPts val="0"/>
              </a:spcBef>
              <a:spcAft>
                <a:spcPts val="0"/>
              </a:spcAft>
              <a:buNone/>
            </a:pPr>
            <a:endParaRPr sz="1900" b="1" i="0" u="none" strike="noStrike" cap="none">
              <a:solidFill>
                <a:srgbClr val="000000"/>
              </a:solidFill>
              <a:latin typeface="Arial"/>
              <a:ea typeface="Arial"/>
              <a:cs typeface="Arial"/>
              <a:sym typeface="Arial"/>
            </a:endParaRPr>
          </a:p>
        </p:txBody>
      </p:sp>
      <p:sp>
        <p:nvSpPr>
          <p:cNvPr id="4316" name="Google Shape;4316;p622"/>
          <p:cNvSpPr/>
          <p:nvPr/>
        </p:nvSpPr>
        <p:spPr>
          <a:xfrm>
            <a:off x="1290857" y="3186872"/>
            <a:ext cx="5765827" cy="3283941"/>
          </a:xfrm>
          <a:prstGeom prst="roundRect">
            <a:avLst>
              <a:gd name="adj" fmla="val 16667"/>
            </a:avLst>
          </a:prstGeom>
          <a:solidFill>
            <a:schemeClr val="accent5">
              <a:lumMod val="40000"/>
              <a:lumOff val="60000"/>
            </a:schemeClr>
          </a:solidFill>
          <a:ln w="25400" cap="flat" cmpd="sng">
            <a:solidFill>
              <a:srgbClr val="AF5C06"/>
            </a:solidFill>
            <a:prstDash val="dash"/>
            <a:round/>
            <a:headEnd type="none" w="sm" len="sm"/>
            <a:tailEnd type="none" w="sm" len="sm"/>
          </a:ln>
          <a:effectLst>
            <a:glow rad="228600">
              <a:schemeClr val="accent5">
                <a:satMod val="175000"/>
                <a:alpha val="40000"/>
              </a:schemeClr>
            </a:glow>
          </a:effectLst>
        </p:spPr>
        <p:txBody>
          <a:bodyPr spcFirstLastPara="1" wrap="square" lIns="121900" tIns="60925" rIns="121900" bIns="60925" anchor="t" anchorCtr="0">
            <a:noAutofit/>
          </a:bodyPr>
          <a:lstStyle/>
          <a:p>
            <a:pPr marL="381000" marR="0" lvl="0" indent="-381000" algn="l" rtl="0">
              <a:lnSpc>
                <a:spcPct val="100000"/>
              </a:lnSpc>
              <a:spcBef>
                <a:spcPts val="0"/>
              </a:spcBef>
              <a:spcAft>
                <a:spcPts val="0"/>
              </a:spcAft>
              <a:buClr>
                <a:srgbClr val="000000"/>
              </a:buClr>
              <a:buSzPts val="1600"/>
              <a:buFont typeface="Noto Sans Symbols"/>
              <a:buChar char="⮚"/>
            </a:pPr>
            <a:r>
              <a:rPr lang="en-US" sz="1600" b="0" i="0" u="none" strike="noStrike" cap="none" dirty="0">
                <a:solidFill>
                  <a:schemeClr val="dk1"/>
                </a:solidFill>
                <a:latin typeface="Arial"/>
                <a:ea typeface="Arial"/>
                <a:cs typeface="Arial"/>
                <a:sym typeface="Arial"/>
              </a:rPr>
              <a:t>Azure gives full flexibility to configure and modify a VM backup</a:t>
            </a:r>
            <a:endParaRPr sz="1900" dirty="0"/>
          </a:p>
          <a:p>
            <a:pPr marL="381000" marR="0" lvl="0" indent="-381000" algn="l" rtl="0">
              <a:lnSpc>
                <a:spcPct val="100000"/>
              </a:lnSpc>
              <a:spcBef>
                <a:spcPts val="0"/>
              </a:spcBef>
              <a:spcAft>
                <a:spcPts val="0"/>
              </a:spcAft>
              <a:buClr>
                <a:srgbClr val="000000"/>
              </a:buClr>
              <a:buSzPts val="1600"/>
              <a:buFont typeface="Noto Sans Symbols"/>
              <a:buChar char="⮚"/>
            </a:pPr>
            <a:r>
              <a:rPr lang="en-US" sz="1600" b="0" i="0" u="none" strike="noStrike" cap="none" dirty="0">
                <a:solidFill>
                  <a:schemeClr val="dk1"/>
                </a:solidFill>
                <a:latin typeface="Arial"/>
                <a:ea typeface="Arial"/>
                <a:cs typeface="Arial"/>
                <a:sym typeface="Arial"/>
              </a:rPr>
              <a:t>We can choose when to create a backup according to the time that works best for us</a:t>
            </a:r>
            <a:endParaRPr sz="1900" dirty="0"/>
          </a:p>
          <a:p>
            <a:pPr marL="381000" marR="0" lvl="0" indent="-381000" algn="l" rtl="0">
              <a:lnSpc>
                <a:spcPct val="100000"/>
              </a:lnSpc>
              <a:spcBef>
                <a:spcPts val="0"/>
              </a:spcBef>
              <a:spcAft>
                <a:spcPts val="0"/>
              </a:spcAft>
              <a:buClr>
                <a:srgbClr val="000000"/>
              </a:buClr>
              <a:buSzPts val="1600"/>
              <a:buFont typeface="Noto Sans Symbols"/>
              <a:buChar char="⮚"/>
            </a:pPr>
            <a:r>
              <a:rPr lang="en-US" sz="1600" b="0" i="0" u="none" strike="noStrike" cap="none" dirty="0">
                <a:solidFill>
                  <a:schemeClr val="dk1"/>
                </a:solidFill>
                <a:latin typeface="Arial"/>
                <a:ea typeface="Arial"/>
                <a:cs typeface="Arial"/>
                <a:sym typeface="Arial"/>
              </a:rPr>
              <a:t>We can keep a backup enabled as long as we want</a:t>
            </a:r>
            <a:br>
              <a:rPr lang="en-US" sz="1600" b="0" i="0" u="none" strike="noStrike" cap="none" dirty="0">
                <a:solidFill>
                  <a:schemeClr val="dk1"/>
                </a:solidFill>
                <a:latin typeface="Arial"/>
                <a:ea typeface="Arial"/>
                <a:cs typeface="Arial"/>
                <a:sym typeface="Arial"/>
              </a:rPr>
            </a:br>
            <a:endParaRPr sz="1900" dirty="0"/>
          </a:p>
        </p:txBody>
      </p:sp>
      <p:sp>
        <p:nvSpPr>
          <p:cNvPr id="7"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b="1" dirty="0">
                <a:solidFill>
                  <a:schemeClr val="dk1"/>
                </a:solidFill>
                <a:latin typeface="Calibri"/>
                <a:ea typeface="Calibri"/>
                <a:cs typeface="Calibri"/>
                <a:sym typeface="Calibri"/>
              </a:rPr>
              <a:t>Azure offers a built-in backup service that lets users backup their data to the Microsoft Azure Cloud. This service can also be used to take on-point backups of Azure VMs</a:t>
            </a:r>
          </a:p>
        </p:txBody>
      </p:sp>
      <p:pic>
        <p:nvPicPr>
          <p:cNvPr id="4098" name="Picture 2" descr="Cloud computing data streaming concept Free Vecto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6796" t="12735" r="18022" b="8617"/>
          <a:stretch/>
        </p:blipFill>
        <p:spPr bwMode="auto">
          <a:xfrm>
            <a:off x="7706542" y="3186257"/>
            <a:ext cx="4189957" cy="3367696"/>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a:xfrm>
            <a:off x="1399879" y="3403076"/>
            <a:ext cx="367645" cy="282805"/>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ight Arrow 11"/>
          <p:cNvSpPr/>
          <p:nvPr/>
        </p:nvSpPr>
        <p:spPr>
          <a:xfrm>
            <a:off x="1395167" y="3905842"/>
            <a:ext cx="367645" cy="282805"/>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ight Arrow 12"/>
          <p:cNvSpPr/>
          <p:nvPr/>
        </p:nvSpPr>
        <p:spPr>
          <a:xfrm>
            <a:off x="1395167" y="4363375"/>
            <a:ext cx="367645" cy="282805"/>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43036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11"/>
        <p:cNvGrpSpPr/>
        <p:nvPr/>
      </p:nvGrpSpPr>
      <p:grpSpPr>
        <a:xfrm>
          <a:off x="0" y="0"/>
          <a:ext cx="0" cy="0"/>
          <a:chOff x="0" y="0"/>
          <a:chExt cx="0" cy="0"/>
        </a:xfrm>
      </p:grpSpPr>
      <p:sp>
        <p:nvSpPr>
          <p:cNvPr id="2" name="Rounded Rectangle 1"/>
          <p:cNvSpPr/>
          <p:nvPr/>
        </p:nvSpPr>
        <p:spPr>
          <a:xfrm>
            <a:off x="1772239" y="2271637"/>
            <a:ext cx="8983745" cy="70701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VM backups in Azure are stored in Recovery Service vaults. We can access these Recovery Service vaults through Azure Portal</a:t>
            </a:r>
          </a:p>
        </p:txBody>
      </p:sp>
      <p:sp>
        <p:nvSpPr>
          <p:cNvPr id="4312" name="Google Shape;4312;p622"/>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604878"/>
                </a:solidFill>
                <a:latin typeface="Raleway Light"/>
                <a:ea typeface="Raleway Light"/>
                <a:cs typeface="Raleway Light"/>
                <a:sym typeface="Raleway Light"/>
              </a:rPr>
              <a:t>What is Azure Backup Service?</a:t>
            </a:r>
            <a:endParaRPr sz="1900"/>
          </a:p>
        </p:txBody>
      </p:sp>
      <p:sp>
        <p:nvSpPr>
          <p:cNvPr id="4314" name="Google Shape;4314;p622"/>
          <p:cNvSpPr txBox="1"/>
          <p:nvPr/>
        </p:nvSpPr>
        <p:spPr>
          <a:xfrm>
            <a:off x="1012349" y="2684324"/>
            <a:ext cx="10426155" cy="400109"/>
          </a:xfrm>
          <a:prstGeom prst="rect">
            <a:avLst/>
          </a:prstGeom>
          <a:noFill/>
          <a:ln>
            <a:noFill/>
          </a:ln>
        </p:spPr>
        <p:txBody>
          <a:bodyPr spcFirstLastPara="1" wrap="square" lIns="121900" tIns="60925" rIns="121900" bIns="60925" anchor="t" anchorCtr="0">
            <a:spAutoFit/>
          </a:bodyPr>
          <a:lstStyle/>
          <a:p>
            <a:pPr marL="0" marR="0" lvl="0" indent="0" algn="ctr" rtl="0">
              <a:lnSpc>
                <a:spcPct val="100000"/>
              </a:lnSpc>
              <a:spcBef>
                <a:spcPts val="0"/>
              </a:spcBef>
              <a:spcAft>
                <a:spcPts val="0"/>
              </a:spcAft>
              <a:buNone/>
            </a:pPr>
            <a:endParaRPr sz="1900" b="1" i="0" u="none" strike="noStrike" cap="none">
              <a:solidFill>
                <a:srgbClr val="000000"/>
              </a:solidFill>
              <a:latin typeface="Arial"/>
              <a:ea typeface="Arial"/>
              <a:cs typeface="Arial"/>
              <a:sym typeface="Arial"/>
            </a:endParaRPr>
          </a:p>
        </p:txBody>
      </p:sp>
      <p:sp>
        <p:nvSpPr>
          <p:cNvPr id="4316" name="Google Shape;4316;p622"/>
          <p:cNvSpPr/>
          <p:nvPr/>
        </p:nvSpPr>
        <p:spPr>
          <a:xfrm>
            <a:off x="1290857" y="3186872"/>
            <a:ext cx="5765827" cy="3283941"/>
          </a:xfrm>
          <a:prstGeom prst="roundRect">
            <a:avLst>
              <a:gd name="adj" fmla="val 16667"/>
            </a:avLst>
          </a:prstGeom>
          <a:solidFill>
            <a:schemeClr val="accent5">
              <a:lumMod val="40000"/>
              <a:lumOff val="60000"/>
            </a:schemeClr>
          </a:solidFill>
          <a:ln w="25400" cap="flat" cmpd="sng">
            <a:solidFill>
              <a:srgbClr val="AF5C06"/>
            </a:solidFill>
            <a:prstDash val="dash"/>
            <a:round/>
            <a:headEnd type="none" w="sm" len="sm"/>
            <a:tailEnd type="none" w="sm" len="sm"/>
          </a:ln>
          <a:effectLst>
            <a:glow rad="228600">
              <a:schemeClr val="accent5">
                <a:satMod val="175000"/>
                <a:alpha val="40000"/>
              </a:schemeClr>
            </a:glow>
          </a:effectLst>
        </p:spPr>
        <p:txBody>
          <a:bodyPr spcFirstLastPara="1" wrap="square" lIns="121900" tIns="60925" rIns="121900" bIns="60925" anchor="t" anchorCtr="0">
            <a:noAutofit/>
          </a:bodyPr>
          <a:lstStyle/>
          <a:p>
            <a:pPr marL="381000" marR="0" lvl="0" indent="-381000" algn="l" rtl="0">
              <a:lnSpc>
                <a:spcPct val="100000"/>
              </a:lnSpc>
              <a:spcBef>
                <a:spcPts val="0"/>
              </a:spcBef>
              <a:spcAft>
                <a:spcPts val="0"/>
              </a:spcAft>
              <a:buClr>
                <a:srgbClr val="000000"/>
              </a:buClr>
              <a:buSzPts val="1600"/>
              <a:buFont typeface="Noto Sans Symbols"/>
              <a:buChar char="⮚"/>
            </a:pPr>
            <a:r>
              <a:rPr lang="en-US" sz="1600" b="0" i="0" u="none" strike="noStrike" cap="none" dirty="0">
                <a:solidFill>
                  <a:schemeClr val="dk1"/>
                </a:solidFill>
                <a:latin typeface="Arial"/>
                <a:ea typeface="Arial"/>
                <a:cs typeface="Arial"/>
                <a:sym typeface="Arial"/>
              </a:rPr>
              <a:t>Azure gives full flexibility to configure and modify a VM backup</a:t>
            </a:r>
            <a:endParaRPr sz="1900" dirty="0"/>
          </a:p>
          <a:p>
            <a:pPr marL="381000" marR="0" lvl="0" indent="-381000" algn="l" rtl="0">
              <a:lnSpc>
                <a:spcPct val="100000"/>
              </a:lnSpc>
              <a:spcBef>
                <a:spcPts val="0"/>
              </a:spcBef>
              <a:spcAft>
                <a:spcPts val="0"/>
              </a:spcAft>
              <a:buClr>
                <a:srgbClr val="000000"/>
              </a:buClr>
              <a:buSzPts val="1600"/>
              <a:buFont typeface="Noto Sans Symbols"/>
              <a:buChar char="⮚"/>
            </a:pPr>
            <a:r>
              <a:rPr lang="en-US" sz="1600" b="0" i="0" u="none" strike="noStrike" cap="none" dirty="0">
                <a:solidFill>
                  <a:schemeClr val="dk1"/>
                </a:solidFill>
                <a:latin typeface="Arial"/>
                <a:ea typeface="Arial"/>
                <a:cs typeface="Arial"/>
                <a:sym typeface="Arial"/>
              </a:rPr>
              <a:t>We can choose when to create a backup according to the time that works best for us</a:t>
            </a:r>
            <a:endParaRPr sz="1900" dirty="0"/>
          </a:p>
          <a:p>
            <a:pPr marL="381000" marR="0" lvl="0" indent="-381000" algn="l" rtl="0">
              <a:lnSpc>
                <a:spcPct val="100000"/>
              </a:lnSpc>
              <a:spcBef>
                <a:spcPts val="0"/>
              </a:spcBef>
              <a:spcAft>
                <a:spcPts val="0"/>
              </a:spcAft>
              <a:buClr>
                <a:srgbClr val="000000"/>
              </a:buClr>
              <a:buSzPts val="1600"/>
              <a:buFont typeface="Noto Sans Symbols"/>
              <a:buChar char="⮚"/>
            </a:pPr>
            <a:r>
              <a:rPr lang="en-US" sz="1600" b="0" i="0" u="none" strike="noStrike" cap="none" dirty="0">
                <a:solidFill>
                  <a:schemeClr val="dk1"/>
                </a:solidFill>
                <a:latin typeface="Arial"/>
                <a:ea typeface="Arial"/>
                <a:cs typeface="Arial"/>
                <a:sym typeface="Arial"/>
              </a:rPr>
              <a:t>We can keep a backup enabled as long as we want</a:t>
            </a:r>
            <a:br>
              <a:rPr lang="en-US" sz="1600" b="0" i="0" u="none" strike="noStrike" cap="none" dirty="0">
                <a:solidFill>
                  <a:schemeClr val="dk1"/>
                </a:solidFill>
                <a:latin typeface="Arial"/>
                <a:ea typeface="Arial"/>
                <a:cs typeface="Arial"/>
                <a:sym typeface="Arial"/>
              </a:rPr>
            </a:br>
            <a:endParaRPr sz="1900" dirty="0"/>
          </a:p>
          <a:p>
            <a:pPr marL="381000" marR="0" lvl="0" indent="-381000" algn="l" rtl="0">
              <a:lnSpc>
                <a:spcPct val="100000"/>
              </a:lnSpc>
              <a:spcBef>
                <a:spcPts val="0"/>
              </a:spcBef>
              <a:spcAft>
                <a:spcPts val="0"/>
              </a:spcAft>
              <a:buClr>
                <a:srgbClr val="000000"/>
              </a:buClr>
              <a:buSzPts val="1600"/>
              <a:buFont typeface="Noto Sans Symbols"/>
              <a:buChar char="⮚"/>
            </a:pPr>
            <a:r>
              <a:rPr lang="en-US" sz="1600" b="0" i="0" u="none" strike="noStrike" cap="none" dirty="0">
                <a:solidFill>
                  <a:schemeClr val="dk1"/>
                </a:solidFill>
                <a:latin typeface="Arial"/>
                <a:ea typeface="Arial"/>
                <a:cs typeface="Arial"/>
                <a:sym typeface="Arial"/>
              </a:rPr>
              <a:t>Recovery Service vaults are connected to our storage account and scale automatically to accommodate our backup</a:t>
            </a:r>
            <a:endParaRPr sz="1900" dirty="0"/>
          </a:p>
        </p:txBody>
      </p:sp>
      <p:sp>
        <p:nvSpPr>
          <p:cNvPr id="7"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b="1" dirty="0">
                <a:solidFill>
                  <a:schemeClr val="dk1"/>
                </a:solidFill>
                <a:latin typeface="Calibri"/>
                <a:ea typeface="Calibri"/>
                <a:cs typeface="Calibri"/>
                <a:sym typeface="Calibri"/>
              </a:rPr>
              <a:t>Azure offers a built-in backup service that lets users backup their data to the Microsoft Azure Cloud. This service can also be used to take on-point backups of Azure VMs</a:t>
            </a:r>
          </a:p>
        </p:txBody>
      </p:sp>
      <p:pic>
        <p:nvPicPr>
          <p:cNvPr id="4098" name="Picture 2" descr="Cloud computing data streaming concept Free Vecto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6796" t="12735" r="18022" b="8617"/>
          <a:stretch/>
        </p:blipFill>
        <p:spPr bwMode="auto">
          <a:xfrm>
            <a:off x="7706542" y="3186257"/>
            <a:ext cx="4189957" cy="3367696"/>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a:xfrm>
            <a:off x="1399879" y="3403076"/>
            <a:ext cx="367645" cy="282805"/>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ight Arrow 11"/>
          <p:cNvSpPr/>
          <p:nvPr/>
        </p:nvSpPr>
        <p:spPr>
          <a:xfrm>
            <a:off x="1395167" y="3905842"/>
            <a:ext cx="367645" cy="282805"/>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ight Arrow 12"/>
          <p:cNvSpPr/>
          <p:nvPr/>
        </p:nvSpPr>
        <p:spPr>
          <a:xfrm>
            <a:off x="1395167" y="4363375"/>
            <a:ext cx="367645" cy="282805"/>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ight Arrow 13"/>
          <p:cNvSpPr/>
          <p:nvPr/>
        </p:nvSpPr>
        <p:spPr>
          <a:xfrm>
            <a:off x="1395167" y="4898386"/>
            <a:ext cx="367645" cy="282805"/>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430360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11"/>
        <p:cNvGrpSpPr/>
        <p:nvPr/>
      </p:nvGrpSpPr>
      <p:grpSpPr>
        <a:xfrm>
          <a:off x="0" y="0"/>
          <a:ext cx="0" cy="0"/>
          <a:chOff x="0" y="0"/>
          <a:chExt cx="0" cy="0"/>
        </a:xfrm>
      </p:grpSpPr>
      <p:sp>
        <p:nvSpPr>
          <p:cNvPr id="2" name="Rounded Rectangle 1"/>
          <p:cNvSpPr/>
          <p:nvPr/>
        </p:nvSpPr>
        <p:spPr>
          <a:xfrm>
            <a:off x="1772239" y="2271637"/>
            <a:ext cx="8983745" cy="70701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VM backups in Azure are stored in Recovery Service vaults. We can access these Recovery Service vaults through Azure Portal</a:t>
            </a:r>
          </a:p>
        </p:txBody>
      </p:sp>
      <p:sp>
        <p:nvSpPr>
          <p:cNvPr id="4312" name="Google Shape;4312;p622"/>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604878"/>
                </a:solidFill>
                <a:latin typeface="Raleway Light"/>
                <a:ea typeface="Raleway Light"/>
                <a:cs typeface="Raleway Light"/>
                <a:sym typeface="Raleway Light"/>
              </a:rPr>
              <a:t>What is Azure Backup Service?</a:t>
            </a:r>
            <a:endParaRPr sz="1900"/>
          </a:p>
        </p:txBody>
      </p:sp>
      <p:sp>
        <p:nvSpPr>
          <p:cNvPr id="4314" name="Google Shape;4314;p622"/>
          <p:cNvSpPr txBox="1"/>
          <p:nvPr/>
        </p:nvSpPr>
        <p:spPr>
          <a:xfrm>
            <a:off x="1012349" y="2684324"/>
            <a:ext cx="10426155" cy="400109"/>
          </a:xfrm>
          <a:prstGeom prst="rect">
            <a:avLst/>
          </a:prstGeom>
          <a:noFill/>
          <a:ln>
            <a:noFill/>
          </a:ln>
        </p:spPr>
        <p:txBody>
          <a:bodyPr spcFirstLastPara="1" wrap="square" lIns="121900" tIns="60925" rIns="121900" bIns="60925" anchor="t" anchorCtr="0">
            <a:spAutoFit/>
          </a:bodyPr>
          <a:lstStyle/>
          <a:p>
            <a:pPr marL="0" marR="0" lvl="0" indent="0" algn="ctr" rtl="0">
              <a:lnSpc>
                <a:spcPct val="100000"/>
              </a:lnSpc>
              <a:spcBef>
                <a:spcPts val="0"/>
              </a:spcBef>
              <a:spcAft>
                <a:spcPts val="0"/>
              </a:spcAft>
              <a:buNone/>
            </a:pPr>
            <a:endParaRPr sz="1900" b="1" i="0" u="none" strike="noStrike" cap="none">
              <a:solidFill>
                <a:srgbClr val="000000"/>
              </a:solidFill>
              <a:latin typeface="Arial"/>
              <a:ea typeface="Arial"/>
              <a:cs typeface="Arial"/>
              <a:sym typeface="Arial"/>
            </a:endParaRPr>
          </a:p>
        </p:txBody>
      </p:sp>
      <p:sp>
        <p:nvSpPr>
          <p:cNvPr id="4316" name="Google Shape;4316;p622"/>
          <p:cNvSpPr/>
          <p:nvPr/>
        </p:nvSpPr>
        <p:spPr>
          <a:xfrm>
            <a:off x="1290857" y="3186872"/>
            <a:ext cx="5765827" cy="3283941"/>
          </a:xfrm>
          <a:prstGeom prst="roundRect">
            <a:avLst>
              <a:gd name="adj" fmla="val 16667"/>
            </a:avLst>
          </a:prstGeom>
          <a:solidFill>
            <a:schemeClr val="accent5">
              <a:lumMod val="40000"/>
              <a:lumOff val="60000"/>
            </a:schemeClr>
          </a:solidFill>
          <a:ln w="25400" cap="flat" cmpd="sng">
            <a:solidFill>
              <a:srgbClr val="AF5C06"/>
            </a:solidFill>
            <a:prstDash val="dash"/>
            <a:round/>
            <a:headEnd type="none" w="sm" len="sm"/>
            <a:tailEnd type="none" w="sm" len="sm"/>
          </a:ln>
          <a:effectLst>
            <a:glow rad="228600">
              <a:schemeClr val="accent5">
                <a:satMod val="175000"/>
                <a:alpha val="40000"/>
              </a:schemeClr>
            </a:glow>
          </a:effectLst>
        </p:spPr>
        <p:txBody>
          <a:bodyPr spcFirstLastPara="1" wrap="square" lIns="121900" tIns="60925" rIns="121900" bIns="60925" anchor="t" anchorCtr="0">
            <a:noAutofit/>
          </a:bodyPr>
          <a:lstStyle/>
          <a:p>
            <a:pPr marL="381000" marR="0" lvl="0" indent="-381000" algn="l" rtl="0">
              <a:lnSpc>
                <a:spcPct val="100000"/>
              </a:lnSpc>
              <a:spcBef>
                <a:spcPts val="0"/>
              </a:spcBef>
              <a:spcAft>
                <a:spcPts val="0"/>
              </a:spcAft>
              <a:buClr>
                <a:srgbClr val="000000"/>
              </a:buClr>
              <a:buSzPts val="1600"/>
              <a:buFont typeface="Noto Sans Symbols"/>
              <a:buChar char="⮚"/>
            </a:pPr>
            <a:r>
              <a:rPr lang="en-US" sz="1600" b="0" i="0" u="none" strike="noStrike" cap="none" dirty="0">
                <a:solidFill>
                  <a:schemeClr val="dk1"/>
                </a:solidFill>
                <a:latin typeface="Arial"/>
                <a:ea typeface="Arial"/>
                <a:cs typeface="Arial"/>
                <a:sym typeface="Arial"/>
              </a:rPr>
              <a:t>Azure gives full flexibility to configure and modify a VM backup</a:t>
            </a:r>
            <a:endParaRPr sz="1900" dirty="0"/>
          </a:p>
          <a:p>
            <a:pPr marL="381000" marR="0" lvl="0" indent="-381000" algn="l" rtl="0">
              <a:lnSpc>
                <a:spcPct val="100000"/>
              </a:lnSpc>
              <a:spcBef>
                <a:spcPts val="0"/>
              </a:spcBef>
              <a:spcAft>
                <a:spcPts val="0"/>
              </a:spcAft>
              <a:buClr>
                <a:srgbClr val="000000"/>
              </a:buClr>
              <a:buSzPts val="1600"/>
              <a:buFont typeface="Noto Sans Symbols"/>
              <a:buChar char="⮚"/>
            </a:pPr>
            <a:r>
              <a:rPr lang="en-US" sz="1600" b="0" i="0" u="none" strike="noStrike" cap="none" dirty="0">
                <a:solidFill>
                  <a:schemeClr val="dk1"/>
                </a:solidFill>
                <a:latin typeface="Arial"/>
                <a:ea typeface="Arial"/>
                <a:cs typeface="Arial"/>
                <a:sym typeface="Arial"/>
              </a:rPr>
              <a:t>We can choose when to create a backup according to the time that works best for us</a:t>
            </a:r>
            <a:endParaRPr sz="1900" dirty="0"/>
          </a:p>
          <a:p>
            <a:pPr marL="381000" marR="0" lvl="0" indent="-381000" algn="l" rtl="0">
              <a:lnSpc>
                <a:spcPct val="100000"/>
              </a:lnSpc>
              <a:spcBef>
                <a:spcPts val="0"/>
              </a:spcBef>
              <a:spcAft>
                <a:spcPts val="0"/>
              </a:spcAft>
              <a:buClr>
                <a:srgbClr val="000000"/>
              </a:buClr>
              <a:buSzPts val="1600"/>
              <a:buFont typeface="Noto Sans Symbols"/>
              <a:buChar char="⮚"/>
            </a:pPr>
            <a:r>
              <a:rPr lang="en-US" sz="1600" b="0" i="0" u="none" strike="noStrike" cap="none" dirty="0">
                <a:solidFill>
                  <a:schemeClr val="dk1"/>
                </a:solidFill>
                <a:latin typeface="Arial"/>
                <a:ea typeface="Arial"/>
                <a:cs typeface="Arial"/>
                <a:sym typeface="Arial"/>
              </a:rPr>
              <a:t>We can keep a backup enabled as long as we want</a:t>
            </a:r>
            <a:br>
              <a:rPr lang="en-US" sz="1600" b="0" i="0" u="none" strike="noStrike" cap="none" dirty="0">
                <a:solidFill>
                  <a:schemeClr val="dk1"/>
                </a:solidFill>
                <a:latin typeface="Arial"/>
                <a:ea typeface="Arial"/>
                <a:cs typeface="Arial"/>
                <a:sym typeface="Arial"/>
              </a:rPr>
            </a:br>
            <a:endParaRPr sz="1900" dirty="0"/>
          </a:p>
          <a:p>
            <a:pPr marL="381000" marR="0" lvl="0" indent="-381000" algn="l" rtl="0">
              <a:lnSpc>
                <a:spcPct val="100000"/>
              </a:lnSpc>
              <a:spcBef>
                <a:spcPts val="0"/>
              </a:spcBef>
              <a:spcAft>
                <a:spcPts val="0"/>
              </a:spcAft>
              <a:buClr>
                <a:srgbClr val="000000"/>
              </a:buClr>
              <a:buSzPts val="1600"/>
              <a:buFont typeface="Noto Sans Symbols"/>
              <a:buChar char="⮚"/>
            </a:pPr>
            <a:r>
              <a:rPr lang="en-US" sz="1600" b="0" i="0" u="none" strike="noStrike" cap="none" dirty="0">
                <a:solidFill>
                  <a:schemeClr val="dk1"/>
                </a:solidFill>
                <a:latin typeface="Arial"/>
                <a:ea typeface="Arial"/>
                <a:cs typeface="Arial"/>
                <a:sym typeface="Arial"/>
              </a:rPr>
              <a:t>Recovery Service vaults are connected to our storage account and scale automatically to accommodate our backup</a:t>
            </a:r>
            <a:endParaRPr sz="1900" dirty="0"/>
          </a:p>
          <a:p>
            <a:pPr marL="381000" marR="0" lvl="0" indent="-381000" algn="l" rtl="0">
              <a:lnSpc>
                <a:spcPct val="100000"/>
              </a:lnSpc>
              <a:spcBef>
                <a:spcPts val="0"/>
              </a:spcBef>
              <a:spcAft>
                <a:spcPts val="0"/>
              </a:spcAft>
              <a:buClr>
                <a:srgbClr val="000000"/>
              </a:buClr>
              <a:buSzPts val="1600"/>
              <a:buFont typeface="Noto Sans Symbols"/>
              <a:buChar char="⮚"/>
            </a:pPr>
            <a:r>
              <a:rPr lang="en-US" sz="1600" b="0" i="0" u="none" strike="noStrike" cap="none" dirty="0">
                <a:solidFill>
                  <a:schemeClr val="dk1"/>
                </a:solidFill>
                <a:latin typeface="Arial"/>
                <a:ea typeface="Arial"/>
                <a:cs typeface="Arial"/>
                <a:sym typeface="Arial"/>
              </a:rPr>
              <a:t>Azure backup is a pay-as-you-go service, i.e., we need to only pay for the storage amount we use</a:t>
            </a:r>
            <a:endParaRPr sz="1600" b="0" i="0" u="none" strike="noStrike" cap="none" dirty="0">
              <a:solidFill>
                <a:schemeClr val="dk1"/>
              </a:solidFill>
              <a:latin typeface="Arial"/>
              <a:ea typeface="Arial"/>
              <a:cs typeface="Arial"/>
              <a:sym typeface="Arial"/>
            </a:endParaRPr>
          </a:p>
        </p:txBody>
      </p:sp>
      <p:sp>
        <p:nvSpPr>
          <p:cNvPr id="7"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b="1" dirty="0">
                <a:solidFill>
                  <a:schemeClr val="dk1"/>
                </a:solidFill>
                <a:latin typeface="Calibri"/>
                <a:ea typeface="Calibri"/>
                <a:cs typeface="Calibri"/>
                <a:sym typeface="Calibri"/>
              </a:rPr>
              <a:t>Azure offers a built-in backup service that lets users backup their data to the Microsoft Azure Cloud. This service can also be used to take on-point backups of Azure VMs</a:t>
            </a:r>
          </a:p>
        </p:txBody>
      </p:sp>
      <p:pic>
        <p:nvPicPr>
          <p:cNvPr id="4098" name="Picture 2" descr="Cloud computing data streaming concept Free Vecto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6796" t="12735" r="18022" b="8617"/>
          <a:stretch/>
        </p:blipFill>
        <p:spPr bwMode="auto">
          <a:xfrm>
            <a:off x="7706542" y="3186257"/>
            <a:ext cx="4189957" cy="3367696"/>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a:xfrm>
            <a:off x="1399879" y="3403076"/>
            <a:ext cx="367645" cy="282805"/>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ight Arrow 11"/>
          <p:cNvSpPr/>
          <p:nvPr/>
        </p:nvSpPr>
        <p:spPr>
          <a:xfrm>
            <a:off x="1395167" y="3905842"/>
            <a:ext cx="367645" cy="282805"/>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ight Arrow 12"/>
          <p:cNvSpPr/>
          <p:nvPr/>
        </p:nvSpPr>
        <p:spPr>
          <a:xfrm>
            <a:off x="1395167" y="4363375"/>
            <a:ext cx="367645" cy="282805"/>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ight Arrow 13"/>
          <p:cNvSpPr/>
          <p:nvPr/>
        </p:nvSpPr>
        <p:spPr>
          <a:xfrm>
            <a:off x="1395167" y="4898386"/>
            <a:ext cx="367645" cy="282805"/>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ight Arrow 14"/>
          <p:cNvSpPr/>
          <p:nvPr/>
        </p:nvSpPr>
        <p:spPr>
          <a:xfrm>
            <a:off x="1395167" y="5656083"/>
            <a:ext cx="367645" cy="282805"/>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9333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21"/>
        <p:cNvGrpSpPr/>
        <p:nvPr/>
      </p:nvGrpSpPr>
      <p:grpSpPr>
        <a:xfrm>
          <a:off x="0" y="0"/>
          <a:ext cx="0" cy="0"/>
          <a:chOff x="0" y="0"/>
          <a:chExt cx="0" cy="0"/>
        </a:xfrm>
      </p:grpSpPr>
      <p:pic>
        <p:nvPicPr>
          <p:cNvPr id="4322" name="Google Shape;4322;p623" descr="Image result for azure logo"/>
          <p:cNvPicPr preferRelativeResize="0"/>
          <p:nvPr/>
        </p:nvPicPr>
        <p:blipFill rotWithShape="1">
          <a:blip r:embed="rId3">
            <a:alphaModFix/>
          </a:blip>
          <a:srcRect/>
          <a:stretch/>
        </p:blipFill>
        <p:spPr>
          <a:xfrm>
            <a:off x="4152107" y="3729293"/>
            <a:ext cx="602723" cy="449429"/>
          </a:xfrm>
          <a:prstGeom prst="rect">
            <a:avLst/>
          </a:prstGeom>
          <a:noFill/>
          <a:ln>
            <a:noFill/>
          </a:ln>
        </p:spPr>
      </p:pic>
      <p:sp>
        <p:nvSpPr>
          <p:cNvPr id="4324" name="Google Shape;4324;p623"/>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604878"/>
                </a:solidFill>
                <a:latin typeface="Raleway Light"/>
                <a:ea typeface="Raleway Light"/>
                <a:cs typeface="Raleway Light"/>
                <a:sym typeface="Raleway Light"/>
              </a:rPr>
              <a:t>Restoring a Backup</a:t>
            </a:r>
            <a:endParaRPr sz="1900"/>
          </a:p>
        </p:txBody>
      </p:sp>
      <p:sp>
        <p:nvSpPr>
          <p:cNvPr id="4325" name="Google Shape;4325;p623"/>
          <p:cNvSpPr txBox="1"/>
          <p:nvPr/>
        </p:nvSpPr>
        <p:spPr>
          <a:xfrm>
            <a:off x="1822267" y="2038549"/>
            <a:ext cx="8424431" cy="323292"/>
          </a:xfrm>
          <a:prstGeom prst="rect">
            <a:avLst/>
          </a:prstGeom>
          <a:noFill/>
          <a:ln>
            <a:noFill/>
          </a:ln>
        </p:spPr>
        <p:txBody>
          <a:bodyPr spcFirstLastPara="1" wrap="square" lIns="121900" tIns="60925" rIns="121900" bIns="60925" anchor="t" anchorCtr="0">
            <a:spAutoFit/>
          </a:bodyPr>
          <a:lstStyle/>
          <a:p>
            <a:pPr marL="0" marR="0" lvl="0" indent="0" algn="ctr" rtl="0">
              <a:lnSpc>
                <a:spcPct val="100000"/>
              </a:lnSpc>
              <a:spcBef>
                <a:spcPts val="0"/>
              </a:spcBef>
              <a:spcAft>
                <a:spcPts val="0"/>
              </a:spcAft>
              <a:buNone/>
            </a:pPr>
            <a:endParaRPr sz="1900" b="1" i="0" u="none" strike="noStrike" cap="none">
              <a:solidFill>
                <a:srgbClr val="000000"/>
              </a:solidFill>
              <a:latin typeface="Arial"/>
              <a:ea typeface="Arial"/>
              <a:cs typeface="Arial"/>
              <a:sym typeface="Arial"/>
            </a:endParaRPr>
          </a:p>
        </p:txBody>
      </p:sp>
      <p:sp>
        <p:nvSpPr>
          <p:cNvPr id="4327" name="Google Shape;4327;p623"/>
          <p:cNvSpPr/>
          <p:nvPr/>
        </p:nvSpPr>
        <p:spPr>
          <a:xfrm>
            <a:off x="1959233" y="3013447"/>
            <a:ext cx="2927022" cy="1828581"/>
          </a:xfrm>
          <a:custGeom>
            <a:avLst/>
            <a:gdLst/>
            <a:ahLst/>
            <a:cxnLst/>
            <a:rect l="l" t="t" r="r" b="b"/>
            <a:pathLst>
              <a:path w="21357" h="21600" extrusionOk="0">
                <a:moveTo>
                  <a:pt x="17152" y="6295"/>
                </a:moveTo>
                <a:lnTo>
                  <a:pt x="19087" y="6295"/>
                </a:lnTo>
                <a:cubicBezTo>
                  <a:pt x="19481" y="6295"/>
                  <a:pt x="19847" y="6637"/>
                  <a:pt x="20044" y="7191"/>
                </a:cubicBezTo>
                <a:cubicBezTo>
                  <a:pt x="20238" y="7734"/>
                  <a:pt x="20668" y="7924"/>
                  <a:pt x="21005" y="7609"/>
                </a:cubicBezTo>
                <a:cubicBezTo>
                  <a:pt x="21341" y="7294"/>
                  <a:pt x="21458" y="6599"/>
                  <a:pt x="21263" y="6052"/>
                </a:cubicBezTo>
                <a:cubicBezTo>
                  <a:pt x="20815" y="4799"/>
                  <a:pt x="19983" y="4017"/>
                  <a:pt x="19087" y="4017"/>
                </a:cubicBezTo>
                <a:lnTo>
                  <a:pt x="17152" y="4017"/>
                </a:lnTo>
                <a:cubicBezTo>
                  <a:pt x="16258" y="4017"/>
                  <a:pt x="15424" y="4795"/>
                  <a:pt x="14976" y="6052"/>
                </a:cubicBezTo>
                <a:lnTo>
                  <a:pt x="13486" y="10229"/>
                </a:lnTo>
                <a:lnTo>
                  <a:pt x="10564" y="18426"/>
                </a:lnTo>
                <a:cubicBezTo>
                  <a:pt x="10367" y="18976"/>
                  <a:pt x="10001" y="19322"/>
                  <a:pt x="9607" y="19322"/>
                </a:cubicBezTo>
                <a:lnTo>
                  <a:pt x="4807" y="19322"/>
                </a:lnTo>
                <a:cubicBezTo>
                  <a:pt x="4413" y="19322"/>
                  <a:pt x="4047" y="18980"/>
                  <a:pt x="3850" y="18426"/>
                </a:cubicBezTo>
                <a:lnTo>
                  <a:pt x="1647" y="12252"/>
                </a:lnTo>
                <a:cubicBezTo>
                  <a:pt x="1329" y="11356"/>
                  <a:pt x="1329" y="10244"/>
                  <a:pt x="1647" y="9348"/>
                </a:cubicBezTo>
                <a:lnTo>
                  <a:pt x="3850" y="3174"/>
                </a:lnTo>
                <a:cubicBezTo>
                  <a:pt x="4047" y="2624"/>
                  <a:pt x="4413" y="2278"/>
                  <a:pt x="4807" y="2278"/>
                </a:cubicBezTo>
                <a:lnTo>
                  <a:pt x="9607" y="2278"/>
                </a:lnTo>
                <a:cubicBezTo>
                  <a:pt x="10001" y="2278"/>
                  <a:pt x="10367" y="2620"/>
                  <a:pt x="10564" y="3174"/>
                </a:cubicBezTo>
                <a:lnTo>
                  <a:pt x="12405" y="7575"/>
                </a:lnTo>
                <a:cubicBezTo>
                  <a:pt x="12623" y="8095"/>
                  <a:pt x="13060" y="8231"/>
                  <a:pt x="13383" y="7878"/>
                </a:cubicBezTo>
                <a:cubicBezTo>
                  <a:pt x="13705" y="7525"/>
                  <a:pt x="13789" y="6819"/>
                  <a:pt x="13571" y="6295"/>
                </a:cubicBezTo>
                <a:lnTo>
                  <a:pt x="11770" y="1993"/>
                </a:lnTo>
                <a:cubicBezTo>
                  <a:pt x="11319" y="763"/>
                  <a:pt x="10494" y="0"/>
                  <a:pt x="9607" y="0"/>
                </a:cubicBezTo>
                <a:lnTo>
                  <a:pt x="4807" y="0"/>
                </a:lnTo>
                <a:cubicBezTo>
                  <a:pt x="3913" y="0"/>
                  <a:pt x="3078" y="778"/>
                  <a:pt x="2630" y="2035"/>
                </a:cubicBezTo>
                <a:lnTo>
                  <a:pt x="428" y="8209"/>
                </a:lnTo>
                <a:cubicBezTo>
                  <a:pt x="-142" y="9807"/>
                  <a:pt x="-142" y="11793"/>
                  <a:pt x="428" y="13391"/>
                </a:cubicBezTo>
                <a:lnTo>
                  <a:pt x="2630" y="19565"/>
                </a:lnTo>
                <a:cubicBezTo>
                  <a:pt x="3078" y="20818"/>
                  <a:pt x="3911" y="21600"/>
                  <a:pt x="4807" y="21600"/>
                </a:cubicBezTo>
                <a:lnTo>
                  <a:pt x="9607" y="21600"/>
                </a:lnTo>
                <a:cubicBezTo>
                  <a:pt x="10501" y="21600"/>
                  <a:pt x="11336" y="20822"/>
                  <a:pt x="11784" y="19565"/>
                </a:cubicBezTo>
                <a:lnTo>
                  <a:pt x="14706" y="11368"/>
                </a:lnTo>
                <a:lnTo>
                  <a:pt x="16195" y="7191"/>
                </a:lnTo>
                <a:cubicBezTo>
                  <a:pt x="16392" y="6637"/>
                  <a:pt x="16760" y="6295"/>
                  <a:pt x="17152" y="6295"/>
                </a:cubicBezTo>
                <a:close/>
              </a:path>
            </a:pathLst>
          </a:custGeom>
          <a:solidFill>
            <a:srgbClr val="F7931F"/>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Arial"/>
              <a:ea typeface="Arial"/>
              <a:cs typeface="Arial"/>
              <a:sym typeface="Arial"/>
            </a:endParaRPr>
          </a:p>
        </p:txBody>
      </p:sp>
      <p:grpSp>
        <p:nvGrpSpPr>
          <p:cNvPr id="4334" name="Google Shape;4334;p623"/>
          <p:cNvGrpSpPr/>
          <p:nvPr/>
        </p:nvGrpSpPr>
        <p:grpSpPr>
          <a:xfrm>
            <a:off x="671552" y="1342625"/>
            <a:ext cx="4563664" cy="1587915"/>
            <a:chOff x="492477" y="2492972"/>
            <a:chExt cx="2937088" cy="1965216"/>
          </a:xfrm>
        </p:grpSpPr>
        <p:sp>
          <p:nvSpPr>
            <p:cNvPr id="4335" name="Google Shape;4335;p623"/>
            <p:cNvSpPr txBox="1"/>
            <p:nvPr/>
          </p:nvSpPr>
          <p:spPr>
            <a:xfrm>
              <a:off x="492477" y="2492972"/>
              <a:ext cx="2937088" cy="609451"/>
            </a:xfrm>
            <a:prstGeom prst="rect">
              <a:avLst/>
            </a:prstGeom>
            <a:noFill/>
            <a:ln>
              <a:noFill/>
            </a:ln>
          </p:spPr>
          <p:txBody>
            <a:bodyPr spcFirstLastPara="1" wrap="square" lIns="0" tIns="60925" rIns="0" bIns="60925" anchor="b" anchorCtr="0">
              <a:spAutoFit/>
            </a:bodyPr>
            <a:lstStyle/>
            <a:p>
              <a:pPr marL="0" marR="0" lvl="0" indent="0" algn="ctr" rtl="0">
                <a:lnSpc>
                  <a:spcPct val="100000"/>
                </a:lnSpc>
                <a:spcBef>
                  <a:spcPts val="0"/>
                </a:spcBef>
                <a:spcAft>
                  <a:spcPts val="0"/>
                </a:spcAft>
                <a:buNone/>
              </a:pPr>
              <a:r>
                <a:rPr lang="en-US" sz="2400" b="1" i="0" u="none" strike="noStrike" cap="none">
                  <a:solidFill>
                    <a:srgbClr val="B45F06"/>
                  </a:solidFill>
                  <a:latin typeface="Arial"/>
                  <a:ea typeface="Arial"/>
                  <a:cs typeface="Arial"/>
                  <a:sym typeface="Arial"/>
                </a:rPr>
                <a:t>Create a New VM</a:t>
              </a:r>
              <a:endParaRPr sz="2400" b="1" i="0" u="none" strike="noStrike" cap="none">
                <a:solidFill>
                  <a:srgbClr val="B45F06"/>
                </a:solidFill>
                <a:latin typeface="Arial"/>
                <a:ea typeface="Arial"/>
                <a:cs typeface="Arial"/>
                <a:sym typeface="Arial"/>
              </a:endParaRPr>
            </a:p>
          </p:txBody>
        </p:sp>
        <p:sp>
          <p:nvSpPr>
            <p:cNvPr id="4336" name="Google Shape;4336;p623"/>
            <p:cNvSpPr txBox="1"/>
            <p:nvPr/>
          </p:nvSpPr>
          <p:spPr>
            <a:xfrm>
              <a:off x="655915" y="3086923"/>
              <a:ext cx="2610213" cy="1371265"/>
            </a:xfrm>
            <a:prstGeom prst="rect">
              <a:avLst/>
            </a:prstGeom>
            <a:noFill/>
            <a:ln>
              <a:noFill/>
            </a:ln>
          </p:spPr>
          <p:txBody>
            <a:bodyPr spcFirstLastPara="1" wrap="square" lIns="0" tIns="60925" rIns="0" bIns="60925" anchor="t" anchorCtr="0">
              <a:sp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We quickly create and get a basic VM up and running from a restore point. We can specify a name for the VM and a storage account for the restored VM</a:t>
              </a:r>
              <a:endParaRPr sz="1600" b="0" i="0" u="none" strike="noStrike" cap="none">
                <a:solidFill>
                  <a:srgbClr val="000000"/>
                </a:solidFill>
                <a:latin typeface="Arial"/>
                <a:ea typeface="Arial"/>
                <a:cs typeface="Arial"/>
                <a:sym typeface="Arial"/>
              </a:endParaRPr>
            </a:p>
          </p:txBody>
        </p:sp>
      </p:grpSp>
      <p:sp>
        <p:nvSpPr>
          <p:cNvPr id="4340" name="Google Shape;4340;p623"/>
          <p:cNvSpPr/>
          <p:nvPr/>
        </p:nvSpPr>
        <p:spPr>
          <a:xfrm>
            <a:off x="2648584" y="3611344"/>
            <a:ext cx="609600" cy="612871"/>
          </a:xfrm>
          <a:prstGeom prst="ellipse">
            <a:avLst/>
          </a:prstGeom>
          <a:solidFill>
            <a:srgbClr val="F9B266"/>
          </a:solidFill>
          <a:ln w="25400" cap="flat" cmpd="sng">
            <a:solidFill>
              <a:srgbClr val="AF5C06"/>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100" b="1" i="0" u="none" strike="noStrike" cap="none">
                <a:solidFill>
                  <a:srgbClr val="773F04"/>
                </a:solidFill>
                <a:latin typeface="Arial"/>
                <a:ea typeface="Arial"/>
                <a:cs typeface="Arial"/>
                <a:sym typeface="Arial"/>
              </a:rPr>
              <a:t>1</a:t>
            </a:r>
            <a:endParaRPr sz="19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21"/>
        <p:cNvGrpSpPr/>
        <p:nvPr/>
      </p:nvGrpSpPr>
      <p:grpSpPr>
        <a:xfrm>
          <a:off x="0" y="0"/>
          <a:ext cx="0" cy="0"/>
          <a:chOff x="0" y="0"/>
          <a:chExt cx="0" cy="0"/>
        </a:xfrm>
      </p:grpSpPr>
      <p:pic>
        <p:nvPicPr>
          <p:cNvPr id="4322" name="Google Shape;4322;p623" descr="Image result for azure logo"/>
          <p:cNvPicPr preferRelativeResize="0"/>
          <p:nvPr/>
        </p:nvPicPr>
        <p:blipFill rotWithShape="1">
          <a:blip r:embed="rId3">
            <a:alphaModFix/>
          </a:blip>
          <a:srcRect/>
          <a:stretch/>
        </p:blipFill>
        <p:spPr>
          <a:xfrm>
            <a:off x="4152107" y="3729293"/>
            <a:ext cx="602723" cy="449429"/>
          </a:xfrm>
          <a:prstGeom prst="rect">
            <a:avLst/>
          </a:prstGeom>
          <a:noFill/>
          <a:ln>
            <a:noFill/>
          </a:ln>
        </p:spPr>
      </p:pic>
      <p:pic>
        <p:nvPicPr>
          <p:cNvPr id="4323" name="Google Shape;4323;p623" descr="Image result for azure logo"/>
          <p:cNvPicPr preferRelativeResize="0"/>
          <p:nvPr/>
        </p:nvPicPr>
        <p:blipFill rotWithShape="1">
          <a:blip r:embed="rId3">
            <a:alphaModFix/>
          </a:blip>
          <a:srcRect/>
          <a:stretch/>
        </p:blipFill>
        <p:spPr>
          <a:xfrm>
            <a:off x="7094315" y="3745128"/>
            <a:ext cx="602723" cy="449429"/>
          </a:xfrm>
          <a:prstGeom prst="rect">
            <a:avLst/>
          </a:prstGeom>
          <a:noFill/>
          <a:ln>
            <a:noFill/>
          </a:ln>
        </p:spPr>
      </p:pic>
      <p:sp>
        <p:nvSpPr>
          <p:cNvPr id="4324" name="Google Shape;4324;p623"/>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604878"/>
                </a:solidFill>
                <a:latin typeface="Raleway Light"/>
                <a:ea typeface="Raleway Light"/>
                <a:cs typeface="Raleway Light"/>
                <a:sym typeface="Raleway Light"/>
              </a:rPr>
              <a:t>Restoring a Backup</a:t>
            </a:r>
            <a:endParaRPr sz="1900"/>
          </a:p>
        </p:txBody>
      </p:sp>
      <p:sp>
        <p:nvSpPr>
          <p:cNvPr id="4325" name="Google Shape;4325;p623"/>
          <p:cNvSpPr txBox="1"/>
          <p:nvPr/>
        </p:nvSpPr>
        <p:spPr>
          <a:xfrm>
            <a:off x="1822267" y="2038549"/>
            <a:ext cx="8424431" cy="323292"/>
          </a:xfrm>
          <a:prstGeom prst="rect">
            <a:avLst/>
          </a:prstGeom>
          <a:noFill/>
          <a:ln>
            <a:noFill/>
          </a:ln>
        </p:spPr>
        <p:txBody>
          <a:bodyPr spcFirstLastPara="1" wrap="square" lIns="121900" tIns="60925" rIns="121900" bIns="60925" anchor="t" anchorCtr="0">
            <a:spAutoFit/>
          </a:bodyPr>
          <a:lstStyle/>
          <a:p>
            <a:pPr marL="0" marR="0" lvl="0" indent="0" algn="ctr" rtl="0">
              <a:lnSpc>
                <a:spcPct val="100000"/>
              </a:lnSpc>
              <a:spcBef>
                <a:spcPts val="0"/>
              </a:spcBef>
              <a:spcAft>
                <a:spcPts val="0"/>
              </a:spcAft>
              <a:buNone/>
            </a:pPr>
            <a:endParaRPr sz="1900" b="1" i="0" u="none" strike="noStrike" cap="none">
              <a:solidFill>
                <a:srgbClr val="000000"/>
              </a:solidFill>
              <a:latin typeface="Arial"/>
              <a:ea typeface="Arial"/>
              <a:cs typeface="Arial"/>
              <a:sym typeface="Arial"/>
            </a:endParaRPr>
          </a:p>
        </p:txBody>
      </p:sp>
      <p:grpSp>
        <p:nvGrpSpPr>
          <p:cNvPr id="4326" name="Google Shape;4326;p623"/>
          <p:cNvGrpSpPr/>
          <p:nvPr/>
        </p:nvGrpSpPr>
        <p:grpSpPr>
          <a:xfrm>
            <a:off x="1959231" y="3013440"/>
            <a:ext cx="5913621" cy="1842078"/>
            <a:chOff x="13208000" y="17995900"/>
            <a:chExt cx="2336570" cy="727836"/>
          </a:xfrm>
        </p:grpSpPr>
        <p:sp>
          <p:nvSpPr>
            <p:cNvPr id="4327" name="Google Shape;4327;p623"/>
            <p:cNvSpPr/>
            <p:nvPr/>
          </p:nvSpPr>
          <p:spPr>
            <a:xfrm>
              <a:off x="13208000" y="17995900"/>
              <a:ext cx="1156515" cy="722503"/>
            </a:xfrm>
            <a:custGeom>
              <a:avLst/>
              <a:gdLst/>
              <a:ahLst/>
              <a:cxnLst/>
              <a:rect l="l" t="t" r="r" b="b"/>
              <a:pathLst>
                <a:path w="21357" h="21600" extrusionOk="0">
                  <a:moveTo>
                    <a:pt x="17152" y="6295"/>
                  </a:moveTo>
                  <a:lnTo>
                    <a:pt x="19087" y="6295"/>
                  </a:lnTo>
                  <a:cubicBezTo>
                    <a:pt x="19481" y="6295"/>
                    <a:pt x="19847" y="6637"/>
                    <a:pt x="20044" y="7191"/>
                  </a:cubicBezTo>
                  <a:cubicBezTo>
                    <a:pt x="20238" y="7734"/>
                    <a:pt x="20668" y="7924"/>
                    <a:pt x="21005" y="7609"/>
                  </a:cubicBezTo>
                  <a:cubicBezTo>
                    <a:pt x="21341" y="7294"/>
                    <a:pt x="21458" y="6599"/>
                    <a:pt x="21263" y="6052"/>
                  </a:cubicBezTo>
                  <a:cubicBezTo>
                    <a:pt x="20815" y="4799"/>
                    <a:pt x="19983" y="4017"/>
                    <a:pt x="19087" y="4017"/>
                  </a:cubicBezTo>
                  <a:lnTo>
                    <a:pt x="17152" y="4017"/>
                  </a:lnTo>
                  <a:cubicBezTo>
                    <a:pt x="16258" y="4017"/>
                    <a:pt x="15424" y="4795"/>
                    <a:pt x="14976" y="6052"/>
                  </a:cubicBezTo>
                  <a:lnTo>
                    <a:pt x="13486" y="10229"/>
                  </a:lnTo>
                  <a:lnTo>
                    <a:pt x="10564" y="18426"/>
                  </a:lnTo>
                  <a:cubicBezTo>
                    <a:pt x="10367" y="18976"/>
                    <a:pt x="10001" y="19322"/>
                    <a:pt x="9607" y="19322"/>
                  </a:cubicBezTo>
                  <a:lnTo>
                    <a:pt x="4807" y="19322"/>
                  </a:lnTo>
                  <a:cubicBezTo>
                    <a:pt x="4413" y="19322"/>
                    <a:pt x="4047" y="18980"/>
                    <a:pt x="3850" y="18426"/>
                  </a:cubicBezTo>
                  <a:lnTo>
                    <a:pt x="1647" y="12252"/>
                  </a:lnTo>
                  <a:cubicBezTo>
                    <a:pt x="1329" y="11356"/>
                    <a:pt x="1329" y="10244"/>
                    <a:pt x="1647" y="9348"/>
                  </a:cubicBezTo>
                  <a:lnTo>
                    <a:pt x="3850" y="3174"/>
                  </a:lnTo>
                  <a:cubicBezTo>
                    <a:pt x="4047" y="2624"/>
                    <a:pt x="4413" y="2278"/>
                    <a:pt x="4807" y="2278"/>
                  </a:cubicBezTo>
                  <a:lnTo>
                    <a:pt x="9607" y="2278"/>
                  </a:lnTo>
                  <a:cubicBezTo>
                    <a:pt x="10001" y="2278"/>
                    <a:pt x="10367" y="2620"/>
                    <a:pt x="10564" y="3174"/>
                  </a:cubicBezTo>
                  <a:lnTo>
                    <a:pt x="12405" y="7575"/>
                  </a:lnTo>
                  <a:cubicBezTo>
                    <a:pt x="12623" y="8095"/>
                    <a:pt x="13060" y="8231"/>
                    <a:pt x="13383" y="7878"/>
                  </a:cubicBezTo>
                  <a:cubicBezTo>
                    <a:pt x="13705" y="7525"/>
                    <a:pt x="13789" y="6819"/>
                    <a:pt x="13571" y="6295"/>
                  </a:cubicBezTo>
                  <a:lnTo>
                    <a:pt x="11770" y="1993"/>
                  </a:lnTo>
                  <a:cubicBezTo>
                    <a:pt x="11319" y="763"/>
                    <a:pt x="10494" y="0"/>
                    <a:pt x="9607" y="0"/>
                  </a:cubicBezTo>
                  <a:lnTo>
                    <a:pt x="4807" y="0"/>
                  </a:lnTo>
                  <a:cubicBezTo>
                    <a:pt x="3913" y="0"/>
                    <a:pt x="3078" y="778"/>
                    <a:pt x="2630" y="2035"/>
                  </a:cubicBezTo>
                  <a:lnTo>
                    <a:pt x="428" y="8209"/>
                  </a:lnTo>
                  <a:cubicBezTo>
                    <a:pt x="-142" y="9807"/>
                    <a:pt x="-142" y="11793"/>
                    <a:pt x="428" y="13391"/>
                  </a:cubicBezTo>
                  <a:lnTo>
                    <a:pt x="2630" y="19565"/>
                  </a:lnTo>
                  <a:cubicBezTo>
                    <a:pt x="3078" y="20818"/>
                    <a:pt x="3911" y="21600"/>
                    <a:pt x="4807" y="21600"/>
                  </a:cubicBezTo>
                  <a:lnTo>
                    <a:pt x="9607" y="21600"/>
                  </a:lnTo>
                  <a:cubicBezTo>
                    <a:pt x="10501" y="21600"/>
                    <a:pt x="11336" y="20822"/>
                    <a:pt x="11784" y="19565"/>
                  </a:cubicBezTo>
                  <a:lnTo>
                    <a:pt x="14706" y="11368"/>
                  </a:lnTo>
                  <a:lnTo>
                    <a:pt x="16195" y="7191"/>
                  </a:lnTo>
                  <a:cubicBezTo>
                    <a:pt x="16392" y="6637"/>
                    <a:pt x="16760" y="6295"/>
                    <a:pt x="17152" y="6295"/>
                  </a:cubicBezTo>
                  <a:close/>
                </a:path>
              </a:pathLst>
            </a:custGeom>
            <a:solidFill>
              <a:srgbClr val="F7931F"/>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Arial"/>
                <a:ea typeface="Arial"/>
                <a:cs typeface="Arial"/>
                <a:sym typeface="Arial"/>
              </a:endParaRPr>
            </a:p>
          </p:txBody>
        </p:sp>
        <p:sp>
          <p:nvSpPr>
            <p:cNvPr id="4328" name="Google Shape;4328;p623"/>
            <p:cNvSpPr/>
            <p:nvPr/>
          </p:nvSpPr>
          <p:spPr>
            <a:xfrm>
              <a:off x="14008099" y="17995900"/>
              <a:ext cx="1116810" cy="588136"/>
            </a:xfrm>
            <a:custGeom>
              <a:avLst/>
              <a:gdLst/>
              <a:ahLst/>
              <a:cxnLst/>
              <a:rect l="l" t="t" r="r" b="b"/>
              <a:pathLst>
                <a:path w="21395" h="21600" extrusionOk="0">
                  <a:moveTo>
                    <a:pt x="11200" y="3899"/>
                  </a:moveTo>
                  <a:cubicBezTo>
                    <a:pt x="11404" y="3223"/>
                    <a:pt x="11784" y="2799"/>
                    <a:pt x="12192" y="2799"/>
                  </a:cubicBezTo>
                  <a:lnTo>
                    <a:pt x="17175" y="2799"/>
                  </a:lnTo>
                  <a:cubicBezTo>
                    <a:pt x="17584" y="2799"/>
                    <a:pt x="17963" y="3218"/>
                    <a:pt x="18168" y="3899"/>
                  </a:cubicBezTo>
                  <a:lnTo>
                    <a:pt x="20061" y="9300"/>
                  </a:lnTo>
                  <a:cubicBezTo>
                    <a:pt x="20284" y="9939"/>
                    <a:pt x="20739" y="10112"/>
                    <a:pt x="21073" y="9678"/>
                  </a:cubicBezTo>
                  <a:cubicBezTo>
                    <a:pt x="21408" y="9249"/>
                    <a:pt x="21496" y="8377"/>
                    <a:pt x="21270" y="7738"/>
                  </a:cubicBezTo>
                  <a:lnTo>
                    <a:pt x="19416" y="2453"/>
                  </a:lnTo>
                  <a:cubicBezTo>
                    <a:pt x="18949" y="938"/>
                    <a:pt x="18092" y="0"/>
                    <a:pt x="17173" y="0"/>
                  </a:cubicBezTo>
                  <a:lnTo>
                    <a:pt x="12190" y="0"/>
                  </a:lnTo>
                  <a:cubicBezTo>
                    <a:pt x="11263" y="0"/>
                    <a:pt x="10397" y="956"/>
                    <a:pt x="9932" y="2500"/>
                  </a:cubicBezTo>
                  <a:lnTo>
                    <a:pt x="6901" y="12570"/>
                  </a:lnTo>
                  <a:lnTo>
                    <a:pt x="5356" y="17701"/>
                  </a:lnTo>
                  <a:cubicBezTo>
                    <a:pt x="5151" y="18377"/>
                    <a:pt x="4772" y="18801"/>
                    <a:pt x="4363" y="18801"/>
                  </a:cubicBezTo>
                  <a:lnTo>
                    <a:pt x="2356" y="18801"/>
                  </a:lnTo>
                  <a:cubicBezTo>
                    <a:pt x="1947" y="18801"/>
                    <a:pt x="1567" y="18382"/>
                    <a:pt x="1363" y="17701"/>
                  </a:cubicBezTo>
                  <a:cubicBezTo>
                    <a:pt x="1161" y="17034"/>
                    <a:pt x="716" y="16800"/>
                    <a:pt x="366" y="17188"/>
                  </a:cubicBezTo>
                  <a:cubicBezTo>
                    <a:pt x="18" y="17575"/>
                    <a:pt x="-104" y="18428"/>
                    <a:pt x="98" y="19100"/>
                  </a:cubicBezTo>
                  <a:cubicBezTo>
                    <a:pt x="563" y="20639"/>
                    <a:pt x="1426" y="21600"/>
                    <a:pt x="2356" y="21600"/>
                  </a:cubicBezTo>
                  <a:lnTo>
                    <a:pt x="4363" y="21600"/>
                  </a:lnTo>
                  <a:cubicBezTo>
                    <a:pt x="5292" y="21600"/>
                    <a:pt x="6156" y="20644"/>
                    <a:pt x="6621" y="19100"/>
                  </a:cubicBezTo>
                  <a:lnTo>
                    <a:pt x="8166" y="13969"/>
                  </a:lnTo>
                  <a:lnTo>
                    <a:pt x="11200" y="3899"/>
                  </a:lnTo>
                  <a:close/>
                </a:path>
              </a:pathLst>
            </a:custGeom>
            <a:solidFill>
              <a:srgbClr val="5DD3FF"/>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Arial"/>
                <a:ea typeface="Arial"/>
                <a:cs typeface="Arial"/>
                <a:sym typeface="Arial"/>
              </a:endParaRPr>
            </a:p>
          </p:txBody>
        </p:sp>
        <p:sp>
          <p:nvSpPr>
            <p:cNvPr id="4330" name="Google Shape;4330;p623"/>
            <p:cNvSpPr/>
            <p:nvPr/>
          </p:nvSpPr>
          <p:spPr>
            <a:xfrm>
              <a:off x="14427200" y="18135600"/>
              <a:ext cx="1117370" cy="588136"/>
            </a:xfrm>
            <a:custGeom>
              <a:avLst/>
              <a:gdLst/>
              <a:ahLst/>
              <a:cxnLst/>
              <a:rect l="l" t="t" r="r" b="b"/>
              <a:pathLst>
                <a:path w="21394" h="21600" extrusionOk="0">
                  <a:moveTo>
                    <a:pt x="17034" y="2799"/>
                  </a:moveTo>
                  <a:lnTo>
                    <a:pt x="19040" y="2799"/>
                  </a:lnTo>
                  <a:cubicBezTo>
                    <a:pt x="19448" y="2799"/>
                    <a:pt x="19827" y="3218"/>
                    <a:pt x="20032" y="3899"/>
                  </a:cubicBezTo>
                  <a:cubicBezTo>
                    <a:pt x="20234" y="4566"/>
                    <a:pt x="20679" y="4800"/>
                    <a:pt x="21029" y="4412"/>
                  </a:cubicBezTo>
                  <a:cubicBezTo>
                    <a:pt x="21376" y="4025"/>
                    <a:pt x="21498" y="3172"/>
                    <a:pt x="21296" y="2500"/>
                  </a:cubicBezTo>
                  <a:cubicBezTo>
                    <a:pt x="20832" y="961"/>
                    <a:pt x="19969" y="0"/>
                    <a:pt x="19040" y="0"/>
                  </a:cubicBezTo>
                  <a:lnTo>
                    <a:pt x="17034" y="0"/>
                  </a:lnTo>
                  <a:cubicBezTo>
                    <a:pt x="16105" y="0"/>
                    <a:pt x="15241" y="956"/>
                    <a:pt x="14777" y="2500"/>
                  </a:cubicBezTo>
                  <a:lnTo>
                    <a:pt x="13233" y="7631"/>
                  </a:lnTo>
                  <a:lnTo>
                    <a:pt x="10203" y="17701"/>
                  </a:lnTo>
                  <a:cubicBezTo>
                    <a:pt x="9999" y="18377"/>
                    <a:pt x="9620" y="18801"/>
                    <a:pt x="9211" y="18801"/>
                  </a:cubicBezTo>
                  <a:lnTo>
                    <a:pt x="4231" y="18801"/>
                  </a:lnTo>
                  <a:cubicBezTo>
                    <a:pt x="3823" y="18801"/>
                    <a:pt x="3443" y="18382"/>
                    <a:pt x="3239" y="17701"/>
                  </a:cubicBezTo>
                  <a:lnTo>
                    <a:pt x="1345" y="11978"/>
                  </a:lnTo>
                  <a:cubicBezTo>
                    <a:pt x="1128" y="11325"/>
                    <a:pt x="679" y="11133"/>
                    <a:pt x="338" y="11549"/>
                  </a:cubicBezTo>
                  <a:cubicBezTo>
                    <a:pt x="-2" y="11964"/>
                    <a:pt x="-102" y="12827"/>
                    <a:pt x="114" y="13480"/>
                  </a:cubicBezTo>
                  <a:lnTo>
                    <a:pt x="1984" y="19128"/>
                  </a:lnTo>
                  <a:cubicBezTo>
                    <a:pt x="2451" y="20653"/>
                    <a:pt x="3310" y="21600"/>
                    <a:pt x="4231" y="21600"/>
                  </a:cubicBezTo>
                  <a:lnTo>
                    <a:pt x="9211" y="21600"/>
                  </a:lnTo>
                  <a:cubicBezTo>
                    <a:pt x="10138" y="21600"/>
                    <a:pt x="11003" y="20644"/>
                    <a:pt x="11468" y="19100"/>
                  </a:cubicBezTo>
                  <a:lnTo>
                    <a:pt x="14497" y="9030"/>
                  </a:lnTo>
                  <a:lnTo>
                    <a:pt x="16041" y="3899"/>
                  </a:lnTo>
                  <a:cubicBezTo>
                    <a:pt x="16246" y="3218"/>
                    <a:pt x="16627" y="2799"/>
                    <a:pt x="17034" y="2799"/>
                  </a:cubicBezTo>
                  <a:close/>
                </a:path>
              </a:pathLst>
            </a:custGeom>
            <a:solidFill>
              <a:srgbClr val="4CC1EF"/>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Arial"/>
                <a:ea typeface="Arial"/>
                <a:cs typeface="Arial"/>
                <a:sym typeface="Arial"/>
              </a:endParaRPr>
            </a:p>
          </p:txBody>
        </p:sp>
      </p:grpSp>
      <p:grpSp>
        <p:nvGrpSpPr>
          <p:cNvPr id="4331" name="Google Shape;4331;p623"/>
          <p:cNvGrpSpPr/>
          <p:nvPr/>
        </p:nvGrpSpPr>
        <p:grpSpPr>
          <a:xfrm>
            <a:off x="3799236" y="4924943"/>
            <a:ext cx="4261227" cy="1340141"/>
            <a:chOff x="195904" y="2494892"/>
            <a:chExt cx="2937088" cy="1658571"/>
          </a:xfrm>
        </p:grpSpPr>
        <p:sp>
          <p:nvSpPr>
            <p:cNvPr id="4332" name="Google Shape;4332;p623"/>
            <p:cNvSpPr txBox="1"/>
            <p:nvPr/>
          </p:nvSpPr>
          <p:spPr>
            <a:xfrm>
              <a:off x="195904" y="2494892"/>
              <a:ext cx="2937088" cy="609451"/>
            </a:xfrm>
            <a:prstGeom prst="rect">
              <a:avLst/>
            </a:prstGeom>
            <a:noFill/>
            <a:ln>
              <a:noFill/>
            </a:ln>
          </p:spPr>
          <p:txBody>
            <a:bodyPr spcFirstLastPara="1" wrap="square" lIns="0" tIns="60925" rIns="0" bIns="60925" anchor="b" anchorCtr="0">
              <a:spAutoFit/>
            </a:bodyPr>
            <a:lstStyle/>
            <a:p>
              <a:pPr marL="0" marR="0" lvl="0" indent="0" algn="ctr" rtl="0">
                <a:lnSpc>
                  <a:spcPct val="100000"/>
                </a:lnSpc>
                <a:spcBef>
                  <a:spcPts val="0"/>
                </a:spcBef>
                <a:spcAft>
                  <a:spcPts val="0"/>
                </a:spcAft>
                <a:buNone/>
              </a:pPr>
              <a:r>
                <a:rPr lang="en-US" sz="2400" b="1" i="0" u="none" strike="noStrike" cap="none">
                  <a:solidFill>
                    <a:srgbClr val="0084B4"/>
                  </a:solidFill>
                  <a:latin typeface="Arial"/>
                  <a:ea typeface="Arial"/>
                  <a:cs typeface="Arial"/>
                  <a:sym typeface="Arial"/>
                </a:rPr>
                <a:t>Restore the Disk</a:t>
              </a:r>
              <a:endParaRPr sz="2400" b="1" i="0" u="none" strike="noStrike" cap="none">
                <a:solidFill>
                  <a:srgbClr val="0084B4"/>
                </a:solidFill>
                <a:latin typeface="Arial"/>
                <a:ea typeface="Arial"/>
                <a:cs typeface="Arial"/>
                <a:sym typeface="Arial"/>
              </a:endParaRPr>
            </a:p>
          </p:txBody>
        </p:sp>
        <p:sp>
          <p:nvSpPr>
            <p:cNvPr id="4333" name="Google Shape;4333;p623"/>
            <p:cNvSpPr txBox="1"/>
            <p:nvPr/>
          </p:nvSpPr>
          <p:spPr>
            <a:xfrm>
              <a:off x="336835" y="3086923"/>
              <a:ext cx="2655227" cy="1066540"/>
            </a:xfrm>
            <a:prstGeom prst="rect">
              <a:avLst/>
            </a:prstGeom>
            <a:noFill/>
            <a:ln>
              <a:noFill/>
            </a:ln>
          </p:spPr>
          <p:txBody>
            <a:bodyPr spcFirstLastPara="1" wrap="square" lIns="0" tIns="60925" rIns="0" bIns="60925" anchor="t" anchorCtr="0">
              <a:sp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Restores a VM disk, which can then be used to create a new VM. Alternatively, we can attach the disk to an existing VM</a:t>
              </a:r>
              <a:endParaRPr sz="1900"/>
            </a:p>
          </p:txBody>
        </p:sp>
      </p:grpSp>
      <p:grpSp>
        <p:nvGrpSpPr>
          <p:cNvPr id="4334" name="Google Shape;4334;p623"/>
          <p:cNvGrpSpPr/>
          <p:nvPr/>
        </p:nvGrpSpPr>
        <p:grpSpPr>
          <a:xfrm>
            <a:off x="671552" y="1342625"/>
            <a:ext cx="4563664" cy="1587915"/>
            <a:chOff x="492477" y="2492972"/>
            <a:chExt cx="2937088" cy="1965216"/>
          </a:xfrm>
        </p:grpSpPr>
        <p:sp>
          <p:nvSpPr>
            <p:cNvPr id="4335" name="Google Shape;4335;p623"/>
            <p:cNvSpPr txBox="1"/>
            <p:nvPr/>
          </p:nvSpPr>
          <p:spPr>
            <a:xfrm>
              <a:off x="492477" y="2492972"/>
              <a:ext cx="2937088" cy="609451"/>
            </a:xfrm>
            <a:prstGeom prst="rect">
              <a:avLst/>
            </a:prstGeom>
            <a:noFill/>
            <a:ln>
              <a:noFill/>
            </a:ln>
          </p:spPr>
          <p:txBody>
            <a:bodyPr spcFirstLastPara="1" wrap="square" lIns="0" tIns="60925" rIns="0" bIns="60925" anchor="b" anchorCtr="0">
              <a:spAutoFit/>
            </a:bodyPr>
            <a:lstStyle/>
            <a:p>
              <a:pPr marL="0" marR="0" lvl="0" indent="0" algn="ctr" rtl="0">
                <a:lnSpc>
                  <a:spcPct val="100000"/>
                </a:lnSpc>
                <a:spcBef>
                  <a:spcPts val="0"/>
                </a:spcBef>
                <a:spcAft>
                  <a:spcPts val="0"/>
                </a:spcAft>
                <a:buNone/>
              </a:pPr>
              <a:r>
                <a:rPr lang="en-US" sz="2400" b="1" i="0" u="none" strike="noStrike" cap="none">
                  <a:solidFill>
                    <a:srgbClr val="B45F06"/>
                  </a:solidFill>
                  <a:latin typeface="Arial"/>
                  <a:ea typeface="Arial"/>
                  <a:cs typeface="Arial"/>
                  <a:sym typeface="Arial"/>
                </a:rPr>
                <a:t>Create a New VM</a:t>
              </a:r>
              <a:endParaRPr sz="2400" b="1" i="0" u="none" strike="noStrike" cap="none">
                <a:solidFill>
                  <a:srgbClr val="B45F06"/>
                </a:solidFill>
                <a:latin typeface="Arial"/>
                <a:ea typeface="Arial"/>
                <a:cs typeface="Arial"/>
                <a:sym typeface="Arial"/>
              </a:endParaRPr>
            </a:p>
          </p:txBody>
        </p:sp>
        <p:sp>
          <p:nvSpPr>
            <p:cNvPr id="4336" name="Google Shape;4336;p623"/>
            <p:cNvSpPr txBox="1"/>
            <p:nvPr/>
          </p:nvSpPr>
          <p:spPr>
            <a:xfrm>
              <a:off x="655915" y="3086923"/>
              <a:ext cx="2610213" cy="1371265"/>
            </a:xfrm>
            <a:prstGeom prst="rect">
              <a:avLst/>
            </a:prstGeom>
            <a:noFill/>
            <a:ln>
              <a:noFill/>
            </a:ln>
          </p:spPr>
          <p:txBody>
            <a:bodyPr spcFirstLastPara="1" wrap="square" lIns="0" tIns="60925" rIns="0" bIns="60925" anchor="t" anchorCtr="0">
              <a:sp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We quickly create and get a basic VM up and running from a restore point. We can specify a name for the VM and a storage account for the restored VM</a:t>
              </a:r>
              <a:endParaRPr sz="1600" b="0" i="0" u="none" strike="noStrike" cap="none">
                <a:solidFill>
                  <a:srgbClr val="000000"/>
                </a:solidFill>
                <a:latin typeface="Arial"/>
                <a:ea typeface="Arial"/>
                <a:cs typeface="Arial"/>
                <a:sym typeface="Arial"/>
              </a:endParaRPr>
            </a:p>
          </p:txBody>
        </p:sp>
      </p:grpSp>
      <p:sp>
        <p:nvSpPr>
          <p:cNvPr id="4340" name="Google Shape;4340;p623"/>
          <p:cNvSpPr/>
          <p:nvPr/>
        </p:nvSpPr>
        <p:spPr>
          <a:xfrm>
            <a:off x="2648584" y="3611344"/>
            <a:ext cx="609600" cy="612871"/>
          </a:xfrm>
          <a:prstGeom prst="ellipse">
            <a:avLst/>
          </a:prstGeom>
          <a:solidFill>
            <a:srgbClr val="F9B266"/>
          </a:solidFill>
          <a:ln w="25400" cap="flat" cmpd="sng">
            <a:solidFill>
              <a:srgbClr val="AF5C06"/>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100" b="1" i="0" u="none" strike="noStrike" cap="none">
                <a:solidFill>
                  <a:srgbClr val="773F04"/>
                </a:solidFill>
                <a:latin typeface="Arial"/>
                <a:ea typeface="Arial"/>
                <a:cs typeface="Arial"/>
                <a:sym typeface="Arial"/>
              </a:rPr>
              <a:t>1</a:t>
            </a:r>
            <a:endParaRPr sz="1900"/>
          </a:p>
        </p:txBody>
      </p:sp>
      <p:sp>
        <p:nvSpPr>
          <p:cNvPr id="4341" name="Google Shape;4341;p623"/>
          <p:cNvSpPr/>
          <p:nvPr/>
        </p:nvSpPr>
        <p:spPr>
          <a:xfrm>
            <a:off x="5625049" y="3611344"/>
            <a:ext cx="609600" cy="612871"/>
          </a:xfrm>
          <a:prstGeom prst="ellipse">
            <a:avLst/>
          </a:prstGeom>
          <a:solidFill>
            <a:srgbClr val="93E1FF"/>
          </a:solidFill>
          <a:ln w="25400" cap="flat" cmpd="sng">
            <a:solidFill>
              <a:schemeClr val="accent4"/>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100" b="1" i="0" u="none" strike="noStrike" cap="none">
                <a:solidFill>
                  <a:srgbClr val="005878"/>
                </a:solidFill>
                <a:latin typeface="Arial"/>
                <a:ea typeface="Arial"/>
                <a:cs typeface="Arial"/>
                <a:sym typeface="Arial"/>
              </a:rPr>
              <a:t>2</a:t>
            </a:r>
            <a:endParaRPr sz="1900"/>
          </a:p>
        </p:txBody>
      </p:sp>
    </p:spTree>
    <p:extLst>
      <p:ext uri="{BB962C8B-B14F-4D97-AF65-F5344CB8AC3E}">
        <p14:creationId xmlns:p14="http://schemas.microsoft.com/office/powerpoint/2010/main" val="17067173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21"/>
        <p:cNvGrpSpPr/>
        <p:nvPr/>
      </p:nvGrpSpPr>
      <p:grpSpPr>
        <a:xfrm>
          <a:off x="0" y="0"/>
          <a:ext cx="0" cy="0"/>
          <a:chOff x="0" y="0"/>
          <a:chExt cx="0" cy="0"/>
        </a:xfrm>
      </p:grpSpPr>
      <p:pic>
        <p:nvPicPr>
          <p:cNvPr id="4322" name="Google Shape;4322;p623" descr="Image result for azure logo"/>
          <p:cNvPicPr preferRelativeResize="0"/>
          <p:nvPr/>
        </p:nvPicPr>
        <p:blipFill rotWithShape="1">
          <a:blip r:embed="rId3">
            <a:alphaModFix/>
          </a:blip>
          <a:srcRect/>
          <a:stretch/>
        </p:blipFill>
        <p:spPr>
          <a:xfrm>
            <a:off x="4152107" y="3729293"/>
            <a:ext cx="602723" cy="449429"/>
          </a:xfrm>
          <a:prstGeom prst="rect">
            <a:avLst/>
          </a:prstGeom>
          <a:noFill/>
          <a:ln>
            <a:noFill/>
          </a:ln>
        </p:spPr>
      </p:pic>
      <p:pic>
        <p:nvPicPr>
          <p:cNvPr id="4323" name="Google Shape;4323;p623" descr="Image result for azure logo"/>
          <p:cNvPicPr preferRelativeResize="0"/>
          <p:nvPr/>
        </p:nvPicPr>
        <p:blipFill rotWithShape="1">
          <a:blip r:embed="rId3">
            <a:alphaModFix/>
          </a:blip>
          <a:srcRect/>
          <a:stretch/>
        </p:blipFill>
        <p:spPr>
          <a:xfrm>
            <a:off x="7094315" y="3745128"/>
            <a:ext cx="602723" cy="449429"/>
          </a:xfrm>
          <a:prstGeom prst="rect">
            <a:avLst/>
          </a:prstGeom>
          <a:noFill/>
          <a:ln>
            <a:noFill/>
          </a:ln>
        </p:spPr>
      </p:pic>
      <p:sp>
        <p:nvSpPr>
          <p:cNvPr id="4324" name="Google Shape;4324;p623"/>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604878"/>
                </a:solidFill>
                <a:latin typeface="Raleway Light"/>
                <a:ea typeface="Raleway Light"/>
                <a:cs typeface="Raleway Light"/>
                <a:sym typeface="Raleway Light"/>
              </a:rPr>
              <a:t>Restoring a Backup</a:t>
            </a:r>
            <a:endParaRPr sz="1900"/>
          </a:p>
        </p:txBody>
      </p:sp>
      <p:sp>
        <p:nvSpPr>
          <p:cNvPr id="4325" name="Google Shape;4325;p623"/>
          <p:cNvSpPr txBox="1"/>
          <p:nvPr/>
        </p:nvSpPr>
        <p:spPr>
          <a:xfrm>
            <a:off x="1822267" y="2038549"/>
            <a:ext cx="8424431" cy="323292"/>
          </a:xfrm>
          <a:prstGeom prst="rect">
            <a:avLst/>
          </a:prstGeom>
          <a:noFill/>
          <a:ln>
            <a:noFill/>
          </a:ln>
        </p:spPr>
        <p:txBody>
          <a:bodyPr spcFirstLastPara="1" wrap="square" lIns="121900" tIns="60925" rIns="121900" bIns="60925" anchor="t" anchorCtr="0">
            <a:spAutoFit/>
          </a:bodyPr>
          <a:lstStyle/>
          <a:p>
            <a:pPr marL="0" marR="0" lvl="0" indent="0" algn="ctr" rtl="0">
              <a:lnSpc>
                <a:spcPct val="100000"/>
              </a:lnSpc>
              <a:spcBef>
                <a:spcPts val="0"/>
              </a:spcBef>
              <a:spcAft>
                <a:spcPts val="0"/>
              </a:spcAft>
              <a:buNone/>
            </a:pPr>
            <a:endParaRPr sz="1900" b="1" i="0" u="none" strike="noStrike" cap="none">
              <a:solidFill>
                <a:srgbClr val="000000"/>
              </a:solidFill>
              <a:latin typeface="Arial"/>
              <a:ea typeface="Arial"/>
              <a:cs typeface="Arial"/>
              <a:sym typeface="Arial"/>
            </a:endParaRPr>
          </a:p>
        </p:txBody>
      </p:sp>
      <p:grpSp>
        <p:nvGrpSpPr>
          <p:cNvPr id="4326" name="Google Shape;4326;p623"/>
          <p:cNvGrpSpPr/>
          <p:nvPr/>
        </p:nvGrpSpPr>
        <p:grpSpPr>
          <a:xfrm>
            <a:off x="1959232" y="3013449"/>
            <a:ext cx="7941344" cy="1842081"/>
            <a:chOff x="13208000" y="17995899"/>
            <a:chExt cx="3137757" cy="727837"/>
          </a:xfrm>
        </p:grpSpPr>
        <p:sp>
          <p:nvSpPr>
            <p:cNvPr id="4327" name="Google Shape;4327;p623"/>
            <p:cNvSpPr/>
            <p:nvPr/>
          </p:nvSpPr>
          <p:spPr>
            <a:xfrm>
              <a:off x="13208000" y="17995900"/>
              <a:ext cx="1156515" cy="722503"/>
            </a:xfrm>
            <a:custGeom>
              <a:avLst/>
              <a:gdLst/>
              <a:ahLst/>
              <a:cxnLst/>
              <a:rect l="l" t="t" r="r" b="b"/>
              <a:pathLst>
                <a:path w="21357" h="21600" extrusionOk="0">
                  <a:moveTo>
                    <a:pt x="17152" y="6295"/>
                  </a:moveTo>
                  <a:lnTo>
                    <a:pt x="19087" y="6295"/>
                  </a:lnTo>
                  <a:cubicBezTo>
                    <a:pt x="19481" y="6295"/>
                    <a:pt x="19847" y="6637"/>
                    <a:pt x="20044" y="7191"/>
                  </a:cubicBezTo>
                  <a:cubicBezTo>
                    <a:pt x="20238" y="7734"/>
                    <a:pt x="20668" y="7924"/>
                    <a:pt x="21005" y="7609"/>
                  </a:cubicBezTo>
                  <a:cubicBezTo>
                    <a:pt x="21341" y="7294"/>
                    <a:pt x="21458" y="6599"/>
                    <a:pt x="21263" y="6052"/>
                  </a:cubicBezTo>
                  <a:cubicBezTo>
                    <a:pt x="20815" y="4799"/>
                    <a:pt x="19983" y="4017"/>
                    <a:pt x="19087" y="4017"/>
                  </a:cubicBezTo>
                  <a:lnTo>
                    <a:pt x="17152" y="4017"/>
                  </a:lnTo>
                  <a:cubicBezTo>
                    <a:pt x="16258" y="4017"/>
                    <a:pt x="15424" y="4795"/>
                    <a:pt x="14976" y="6052"/>
                  </a:cubicBezTo>
                  <a:lnTo>
                    <a:pt x="13486" y="10229"/>
                  </a:lnTo>
                  <a:lnTo>
                    <a:pt x="10564" y="18426"/>
                  </a:lnTo>
                  <a:cubicBezTo>
                    <a:pt x="10367" y="18976"/>
                    <a:pt x="10001" y="19322"/>
                    <a:pt x="9607" y="19322"/>
                  </a:cubicBezTo>
                  <a:lnTo>
                    <a:pt x="4807" y="19322"/>
                  </a:lnTo>
                  <a:cubicBezTo>
                    <a:pt x="4413" y="19322"/>
                    <a:pt x="4047" y="18980"/>
                    <a:pt x="3850" y="18426"/>
                  </a:cubicBezTo>
                  <a:lnTo>
                    <a:pt x="1647" y="12252"/>
                  </a:lnTo>
                  <a:cubicBezTo>
                    <a:pt x="1329" y="11356"/>
                    <a:pt x="1329" y="10244"/>
                    <a:pt x="1647" y="9348"/>
                  </a:cubicBezTo>
                  <a:lnTo>
                    <a:pt x="3850" y="3174"/>
                  </a:lnTo>
                  <a:cubicBezTo>
                    <a:pt x="4047" y="2624"/>
                    <a:pt x="4413" y="2278"/>
                    <a:pt x="4807" y="2278"/>
                  </a:cubicBezTo>
                  <a:lnTo>
                    <a:pt x="9607" y="2278"/>
                  </a:lnTo>
                  <a:cubicBezTo>
                    <a:pt x="10001" y="2278"/>
                    <a:pt x="10367" y="2620"/>
                    <a:pt x="10564" y="3174"/>
                  </a:cubicBezTo>
                  <a:lnTo>
                    <a:pt x="12405" y="7575"/>
                  </a:lnTo>
                  <a:cubicBezTo>
                    <a:pt x="12623" y="8095"/>
                    <a:pt x="13060" y="8231"/>
                    <a:pt x="13383" y="7878"/>
                  </a:cubicBezTo>
                  <a:cubicBezTo>
                    <a:pt x="13705" y="7525"/>
                    <a:pt x="13789" y="6819"/>
                    <a:pt x="13571" y="6295"/>
                  </a:cubicBezTo>
                  <a:lnTo>
                    <a:pt x="11770" y="1993"/>
                  </a:lnTo>
                  <a:cubicBezTo>
                    <a:pt x="11319" y="763"/>
                    <a:pt x="10494" y="0"/>
                    <a:pt x="9607" y="0"/>
                  </a:cubicBezTo>
                  <a:lnTo>
                    <a:pt x="4807" y="0"/>
                  </a:lnTo>
                  <a:cubicBezTo>
                    <a:pt x="3913" y="0"/>
                    <a:pt x="3078" y="778"/>
                    <a:pt x="2630" y="2035"/>
                  </a:cubicBezTo>
                  <a:lnTo>
                    <a:pt x="428" y="8209"/>
                  </a:lnTo>
                  <a:cubicBezTo>
                    <a:pt x="-142" y="9807"/>
                    <a:pt x="-142" y="11793"/>
                    <a:pt x="428" y="13391"/>
                  </a:cubicBezTo>
                  <a:lnTo>
                    <a:pt x="2630" y="19565"/>
                  </a:lnTo>
                  <a:cubicBezTo>
                    <a:pt x="3078" y="20818"/>
                    <a:pt x="3911" y="21600"/>
                    <a:pt x="4807" y="21600"/>
                  </a:cubicBezTo>
                  <a:lnTo>
                    <a:pt x="9607" y="21600"/>
                  </a:lnTo>
                  <a:cubicBezTo>
                    <a:pt x="10501" y="21600"/>
                    <a:pt x="11336" y="20822"/>
                    <a:pt x="11784" y="19565"/>
                  </a:cubicBezTo>
                  <a:lnTo>
                    <a:pt x="14706" y="11368"/>
                  </a:lnTo>
                  <a:lnTo>
                    <a:pt x="16195" y="7191"/>
                  </a:lnTo>
                  <a:cubicBezTo>
                    <a:pt x="16392" y="6637"/>
                    <a:pt x="16760" y="6295"/>
                    <a:pt x="17152" y="6295"/>
                  </a:cubicBezTo>
                  <a:close/>
                </a:path>
              </a:pathLst>
            </a:custGeom>
            <a:solidFill>
              <a:srgbClr val="F7931F"/>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Arial"/>
                <a:ea typeface="Arial"/>
                <a:cs typeface="Arial"/>
                <a:sym typeface="Arial"/>
              </a:endParaRPr>
            </a:p>
          </p:txBody>
        </p:sp>
        <p:sp>
          <p:nvSpPr>
            <p:cNvPr id="4328" name="Google Shape;4328;p623"/>
            <p:cNvSpPr/>
            <p:nvPr/>
          </p:nvSpPr>
          <p:spPr>
            <a:xfrm>
              <a:off x="14008099" y="17995900"/>
              <a:ext cx="1116810" cy="588136"/>
            </a:xfrm>
            <a:custGeom>
              <a:avLst/>
              <a:gdLst/>
              <a:ahLst/>
              <a:cxnLst/>
              <a:rect l="l" t="t" r="r" b="b"/>
              <a:pathLst>
                <a:path w="21395" h="21600" extrusionOk="0">
                  <a:moveTo>
                    <a:pt x="11200" y="3899"/>
                  </a:moveTo>
                  <a:cubicBezTo>
                    <a:pt x="11404" y="3223"/>
                    <a:pt x="11784" y="2799"/>
                    <a:pt x="12192" y="2799"/>
                  </a:cubicBezTo>
                  <a:lnTo>
                    <a:pt x="17175" y="2799"/>
                  </a:lnTo>
                  <a:cubicBezTo>
                    <a:pt x="17584" y="2799"/>
                    <a:pt x="17963" y="3218"/>
                    <a:pt x="18168" y="3899"/>
                  </a:cubicBezTo>
                  <a:lnTo>
                    <a:pt x="20061" y="9300"/>
                  </a:lnTo>
                  <a:cubicBezTo>
                    <a:pt x="20284" y="9939"/>
                    <a:pt x="20739" y="10112"/>
                    <a:pt x="21073" y="9678"/>
                  </a:cubicBezTo>
                  <a:cubicBezTo>
                    <a:pt x="21408" y="9249"/>
                    <a:pt x="21496" y="8377"/>
                    <a:pt x="21270" y="7738"/>
                  </a:cubicBezTo>
                  <a:lnTo>
                    <a:pt x="19416" y="2453"/>
                  </a:lnTo>
                  <a:cubicBezTo>
                    <a:pt x="18949" y="938"/>
                    <a:pt x="18092" y="0"/>
                    <a:pt x="17173" y="0"/>
                  </a:cubicBezTo>
                  <a:lnTo>
                    <a:pt x="12190" y="0"/>
                  </a:lnTo>
                  <a:cubicBezTo>
                    <a:pt x="11263" y="0"/>
                    <a:pt x="10397" y="956"/>
                    <a:pt x="9932" y="2500"/>
                  </a:cubicBezTo>
                  <a:lnTo>
                    <a:pt x="6901" y="12570"/>
                  </a:lnTo>
                  <a:lnTo>
                    <a:pt x="5356" y="17701"/>
                  </a:lnTo>
                  <a:cubicBezTo>
                    <a:pt x="5151" y="18377"/>
                    <a:pt x="4772" y="18801"/>
                    <a:pt x="4363" y="18801"/>
                  </a:cubicBezTo>
                  <a:lnTo>
                    <a:pt x="2356" y="18801"/>
                  </a:lnTo>
                  <a:cubicBezTo>
                    <a:pt x="1947" y="18801"/>
                    <a:pt x="1567" y="18382"/>
                    <a:pt x="1363" y="17701"/>
                  </a:cubicBezTo>
                  <a:cubicBezTo>
                    <a:pt x="1161" y="17034"/>
                    <a:pt x="716" y="16800"/>
                    <a:pt x="366" y="17188"/>
                  </a:cubicBezTo>
                  <a:cubicBezTo>
                    <a:pt x="18" y="17575"/>
                    <a:pt x="-104" y="18428"/>
                    <a:pt x="98" y="19100"/>
                  </a:cubicBezTo>
                  <a:cubicBezTo>
                    <a:pt x="563" y="20639"/>
                    <a:pt x="1426" y="21600"/>
                    <a:pt x="2356" y="21600"/>
                  </a:cubicBezTo>
                  <a:lnTo>
                    <a:pt x="4363" y="21600"/>
                  </a:lnTo>
                  <a:cubicBezTo>
                    <a:pt x="5292" y="21600"/>
                    <a:pt x="6156" y="20644"/>
                    <a:pt x="6621" y="19100"/>
                  </a:cubicBezTo>
                  <a:lnTo>
                    <a:pt x="8166" y="13969"/>
                  </a:lnTo>
                  <a:lnTo>
                    <a:pt x="11200" y="3899"/>
                  </a:lnTo>
                  <a:close/>
                </a:path>
              </a:pathLst>
            </a:custGeom>
            <a:solidFill>
              <a:srgbClr val="5DD3FF"/>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Arial"/>
                <a:ea typeface="Arial"/>
                <a:cs typeface="Arial"/>
                <a:sym typeface="Arial"/>
              </a:endParaRPr>
            </a:p>
          </p:txBody>
        </p:sp>
        <p:sp>
          <p:nvSpPr>
            <p:cNvPr id="4329" name="Google Shape;4329;p623"/>
            <p:cNvSpPr/>
            <p:nvPr/>
          </p:nvSpPr>
          <p:spPr>
            <a:xfrm>
              <a:off x="15189199" y="17995899"/>
              <a:ext cx="1156558" cy="722503"/>
            </a:xfrm>
            <a:custGeom>
              <a:avLst/>
              <a:gdLst/>
              <a:ahLst/>
              <a:cxnLst/>
              <a:rect l="l" t="t" r="r" b="b"/>
              <a:pathLst>
                <a:path w="21358" h="21600" extrusionOk="0">
                  <a:moveTo>
                    <a:pt x="20930" y="8205"/>
                  </a:moveTo>
                  <a:lnTo>
                    <a:pt x="18730" y="2035"/>
                  </a:lnTo>
                  <a:cubicBezTo>
                    <a:pt x="18282" y="782"/>
                    <a:pt x="17450" y="0"/>
                    <a:pt x="16554" y="0"/>
                  </a:cubicBezTo>
                  <a:lnTo>
                    <a:pt x="11751" y="0"/>
                  </a:lnTo>
                  <a:cubicBezTo>
                    <a:pt x="10857" y="0"/>
                    <a:pt x="10022" y="778"/>
                    <a:pt x="9574" y="2035"/>
                  </a:cubicBezTo>
                  <a:lnTo>
                    <a:pt x="6652" y="10232"/>
                  </a:lnTo>
                  <a:lnTo>
                    <a:pt x="5163" y="14409"/>
                  </a:lnTo>
                  <a:cubicBezTo>
                    <a:pt x="4966" y="14959"/>
                    <a:pt x="4600" y="15305"/>
                    <a:pt x="4206" y="15305"/>
                  </a:cubicBezTo>
                  <a:lnTo>
                    <a:pt x="2271" y="15305"/>
                  </a:lnTo>
                  <a:cubicBezTo>
                    <a:pt x="1877" y="15305"/>
                    <a:pt x="1511" y="14963"/>
                    <a:pt x="1314" y="14409"/>
                  </a:cubicBezTo>
                  <a:cubicBezTo>
                    <a:pt x="1120" y="13862"/>
                    <a:pt x="690" y="13676"/>
                    <a:pt x="353" y="13991"/>
                  </a:cubicBezTo>
                  <a:cubicBezTo>
                    <a:pt x="15" y="14306"/>
                    <a:pt x="-100" y="15001"/>
                    <a:pt x="95" y="15548"/>
                  </a:cubicBezTo>
                  <a:cubicBezTo>
                    <a:pt x="543" y="16801"/>
                    <a:pt x="1375" y="17583"/>
                    <a:pt x="2271" y="17583"/>
                  </a:cubicBezTo>
                  <a:lnTo>
                    <a:pt x="4206" y="17583"/>
                  </a:lnTo>
                  <a:cubicBezTo>
                    <a:pt x="5102" y="17583"/>
                    <a:pt x="5934" y="16805"/>
                    <a:pt x="6382" y="15548"/>
                  </a:cubicBezTo>
                  <a:lnTo>
                    <a:pt x="7872" y="11371"/>
                  </a:lnTo>
                  <a:lnTo>
                    <a:pt x="10794" y="3174"/>
                  </a:lnTo>
                  <a:cubicBezTo>
                    <a:pt x="10991" y="2624"/>
                    <a:pt x="11357" y="2278"/>
                    <a:pt x="11751" y="2278"/>
                  </a:cubicBezTo>
                  <a:lnTo>
                    <a:pt x="16554" y="2278"/>
                  </a:lnTo>
                  <a:cubicBezTo>
                    <a:pt x="16948" y="2278"/>
                    <a:pt x="17314" y="2620"/>
                    <a:pt x="17511" y="3174"/>
                  </a:cubicBezTo>
                  <a:lnTo>
                    <a:pt x="19711" y="9344"/>
                  </a:lnTo>
                  <a:cubicBezTo>
                    <a:pt x="20032" y="10244"/>
                    <a:pt x="20032" y="11360"/>
                    <a:pt x="19711" y="12260"/>
                  </a:cubicBezTo>
                  <a:lnTo>
                    <a:pt x="17511" y="18430"/>
                  </a:lnTo>
                  <a:cubicBezTo>
                    <a:pt x="17314" y="18980"/>
                    <a:pt x="16948" y="19326"/>
                    <a:pt x="16554" y="19326"/>
                  </a:cubicBezTo>
                  <a:lnTo>
                    <a:pt x="11751" y="19326"/>
                  </a:lnTo>
                  <a:cubicBezTo>
                    <a:pt x="11357" y="19326"/>
                    <a:pt x="10991" y="18984"/>
                    <a:pt x="10794" y="18430"/>
                  </a:cubicBezTo>
                  <a:lnTo>
                    <a:pt x="8784" y="13900"/>
                  </a:lnTo>
                  <a:cubicBezTo>
                    <a:pt x="8556" y="13391"/>
                    <a:pt x="8118" y="13274"/>
                    <a:pt x="7801" y="13642"/>
                  </a:cubicBezTo>
                  <a:cubicBezTo>
                    <a:pt x="7487" y="14010"/>
                    <a:pt x="7414" y="14720"/>
                    <a:pt x="7642" y="15233"/>
                  </a:cubicBezTo>
                  <a:lnTo>
                    <a:pt x="9595" y="19622"/>
                  </a:lnTo>
                  <a:cubicBezTo>
                    <a:pt x="10048" y="20844"/>
                    <a:pt x="10869" y="21600"/>
                    <a:pt x="11753" y="21600"/>
                  </a:cubicBezTo>
                  <a:lnTo>
                    <a:pt x="16556" y="21600"/>
                  </a:lnTo>
                  <a:cubicBezTo>
                    <a:pt x="17452" y="21600"/>
                    <a:pt x="18285" y="20822"/>
                    <a:pt x="18733" y="19565"/>
                  </a:cubicBezTo>
                  <a:lnTo>
                    <a:pt x="20932" y="13395"/>
                  </a:lnTo>
                  <a:cubicBezTo>
                    <a:pt x="21500" y="11797"/>
                    <a:pt x="21500" y="9807"/>
                    <a:pt x="20930" y="8205"/>
                  </a:cubicBezTo>
                  <a:close/>
                </a:path>
              </a:pathLst>
            </a:custGeom>
            <a:solidFill>
              <a:srgbClr val="A9DB65"/>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Arial"/>
                <a:ea typeface="Arial"/>
                <a:cs typeface="Arial"/>
                <a:sym typeface="Arial"/>
              </a:endParaRPr>
            </a:p>
          </p:txBody>
        </p:sp>
        <p:sp>
          <p:nvSpPr>
            <p:cNvPr id="4330" name="Google Shape;4330;p623"/>
            <p:cNvSpPr/>
            <p:nvPr/>
          </p:nvSpPr>
          <p:spPr>
            <a:xfrm>
              <a:off x="14427200" y="18135600"/>
              <a:ext cx="1117370" cy="588136"/>
            </a:xfrm>
            <a:custGeom>
              <a:avLst/>
              <a:gdLst/>
              <a:ahLst/>
              <a:cxnLst/>
              <a:rect l="l" t="t" r="r" b="b"/>
              <a:pathLst>
                <a:path w="21394" h="21600" extrusionOk="0">
                  <a:moveTo>
                    <a:pt x="17034" y="2799"/>
                  </a:moveTo>
                  <a:lnTo>
                    <a:pt x="19040" y="2799"/>
                  </a:lnTo>
                  <a:cubicBezTo>
                    <a:pt x="19448" y="2799"/>
                    <a:pt x="19827" y="3218"/>
                    <a:pt x="20032" y="3899"/>
                  </a:cubicBezTo>
                  <a:cubicBezTo>
                    <a:pt x="20234" y="4566"/>
                    <a:pt x="20679" y="4800"/>
                    <a:pt x="21029" y="4412"/>
                  </a:cubicBezTo>
                  <a:cubicBezTo>
                    <a:pt x="21376" y="4025"/>
                    <a:pt x="21498" y="3172"/>
                    <a:pt x="21296" y="2500"/>
                  </a:cubicBezTo>
                  <a:cubicBezTo>
                    <a:pt x="20832" y="961"/>
                    <a:pt x="19969" y="0"/>
                    <a:pt x="19040" y="0"/>
                  </a:cubicBezTo>
                  <a:lnTo>
                    <a:pt x="17034" y="0"/>
                  </a:lnTo>
                  <a:cubicBezTo>
                    <a:pt x="16105" y="0"/>
                    <a:pt x="15241" y="956"/>
                    <a:pt x="14777" y="2500"/>
                  </a:cubicBezTo>
                  <a:lnTo>
                    <a:pt x="13233" y="7631"/>
                  </a:lnTo>
                  <a:lnTo>
                    <a:pt x="10203" y="17701"/>
                  </a:lnTo>
                  <a:cubicBezTo>
                    <a:pt x="9999" y="18377"/>
                    <a:pt x="9620" y="18801"/>
                    <a:pt x="9211" y="18801"/>
                  </a:cubicBezTo>
                  <a:lnTo>
                    <a:pt x="4231" y="18801"/>
                  </a:lnTo>
                  <a:cubicBezTo>
                    <a:pt x="3823" y="18801"/>
                    <a:pt x="3443" y="18382"/>
                    <a:pt x="3239" y="17701"/>
                  </a:cubicBezTo>
                  <a:lnTo>
                    <a:pt x="1345" y="11978"/>
                  </a:lnTo>
                  <a:cubicBezTo>
                    <a:pt x="1128" y="11325"/>
                    <a:pt x="679" y="11133"/>
                    <a:pt x="338" y="11549"/>
                  </a:cubicBezTo>
                  <a:cubicBezTo>
                    <a:pt x="-2" y="11964"/>
                    <a:pt x="-102" y="12827"/>
                    <a:pt x="114" y="13480"/>
                  </a:cubicBezTo>
                  <a:lnTo>
                    <a:pt x="1984" y="19128"/>
                  </a:lnTo>
                  <a:cubicBezTo>
                    <a:pt x="2451" y="20653"/>
                    <a:pt x="3310" y="21600"/>
                    <a:pt x="4231" y="21600"/>
                  </a:cubicBezTo>
                  <a:lnTo>
                    <a:pt x="9211" y="21600"/>
                  </a:lnTo>
                  <a:cubicBezTo>
                    <a:pt x="10138" y="21600"/>
                    <a:pt x="11003" y="20644"/>
                    <a:pt x="11468" y="19100"/>
                  </a:cubicBezTo>
                  <a:lnTo>
                    <a:pt x="14497" y="9030"/>
                  </a:lnTo>
                  <a:lnTo>
                    <a:pt x="16041" y="3899"/>
                  </a:lnTo>
                  <a:cubicBezTo>
                    <a:pt x="16246" y="3218"/>
                    <a:pt x="16627" y="2799"/>
                    <a:pt x="17034" y="2799"/>
                  </a:cubicBezTo>
                  <a:close/>
                </a:path>
              </a:pathLst>
            </a:custGeom>
            <a:solidFill>
              <a:srgbClr val="4CC1EF"/>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Arial"/>
                <a:ea typeface="Arial"/>
                <a:cs typeface="Arial"/>
                <a:sym typeface="Arial"/>
              </a:endParaRPr>
            </a:p>
          </p:txBody>
        </p:sp>
      </p:grpSp>
      <p:grpSp>
        <p:nvGrpSpPr>
          <p:cNvPr id="4331" name="Google Shape;4331;p623"/>
          <p:cNvGrpSpPr/>
          <p:nvPr/>
        </p:nvGrpSpPr>
        <p:grpSpPr>
          <a:xfrm>
            <a:off x="3799236" y="4924943"/>
            <a:ext cx="4261227" cy="1340141"/>
            <a:chOff x="195904" y="2494892"/>
            <a:chExt cx="2937088" cy="1658571"/>
          </a:xfrm>
        </p:grpSpPr>
        <p:sp>
          <p:nvSpPr>
            <p:cNvPr id="4332" name="Google Shape;4332;p623"/>
            <p:cNvSpPr txBox="1"/>
            <p:nvPr/>
          </p:nvSpPr>
          <p:spPr>
            <a:xfrm>
              <a:off x="195904" y="2494892"/>
              <a:ext cx="2937088" cy="609451"/>
            </a:xfrm>
            <a:prstGeom prst="rect">
              <a:avLst/>
            </a:prstGeom>
            <a:noFill/>
            <a:ln>
              <a:noFill/>
            </a:ln>
          </p:spPr>
          <p:txBody>
            <a:bodyPr spcFirstLastPara="1" wrap="square" lIns="0" tIns="60925" rIns="0" bIns="60925" anchor="b" anchorCtr="0">
              <a:spAutoFit/>
            </a:bodyPr>
            <a:lstStyle/>
            <a:p>
              <a:pPr marL="0" marR="0" lvl="0" indent="0" algn="ctr" rtl="0">
                <a:lnSpc>
                  <a:spcPct val="100000"/>
                </a:lnSpc>
                <a:spcBef>
                  <a:spcPts val="0"/>
                </a:spcBef>
                <a:spcAft>
                  <a:spcPts val="0"/>
                </a:spcAft>
                <a:buNone/>
              </a:pPr>
              <a:r>
                <a:rPr lang="en-US" sz="2400" b="1" i="0" u="none" strike="noStrike" cap="none">
                  <a:solidFill>
                    <a:srgbClr val="0084B4"/>
                  </a:solidFill>
                  <a:latin typeface="Arial"/>
                  <a:ea typeface="Arial"/>
                  <a:cs typeface="Arial"/>
                  <a:sym typeface="Arial"/>
                </a:rPr>
                <a:t>Restore the Disk</a:t>
              </a:r>
              <a:endParaRPr sz="2400" b="1" i="0" u="none" strike="noStrike" cap="none">
                <a:solidFill>
                  <a:srgbClr val="0084B4"/>
                </a:solidFill>
                <a:latin typeface="Arial"/>
                <a:ea typeface="Arial"/>
                <a:cs typeface="Arial"/>
                <a:sym typeface="Arial"/>
              </a:endParaRPr>
            </a:p>
          </p:txBody>
        </p:sp>
        <p:sp>
          <p:nvSpPr>
            <p:cNvPr id="4333" name="Google Shape;4333;p623"/>
            <p:cNvSpPr txBox="1"/>
            <p:nvPr/>
          </p:nvSpPr>
          <p:spPr>
            <a:xfrm>
              <a:off x="336835" y="3086923"/>
              <a:ext cx="2655227" cy="1066540"/>
            </a:xfrm>
            <a:prstGeom prst="rect">
              <a:avLst/>
            </a:prstGeom>
            <a:noFill/>
            <a:ln>
              <a:noFill/>
            </a:ln>
          </p:spPr>
          <p:txBody>
            <a:bodyPr spcFirstLastPara="1" wrap="square" lIns="0" tIns="60925" rIns="0" bIns="60925" anchor="t" anchorCtr="0">
              <a:sp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Restores a VM disk, which can then be used to create a new VM. Alternatively, we can attach the disk to an existing VM</a:t>
              </a:r>
              <a:endParaRPr sz="1900"/>
            </a:p>
          </p:txBody>
        </p:sp>
      </p:grpSp>
      <p:grpSp>
        <p:nvGrpSpPr>
          <p:cNvPr id="4334" name="Google Shape;4334;p623"/>
          <p:cNvGrpSpPr/>
          <p:nvPr/>
        </p:nvGrpSpPr>
        <p:grpSpPr>
          <a:xfrm>
            <a:off x="671552" y="1342625"/>
            <a:ext cx="4563664" cy="1587915"/>
            <a:chOff x="492477" y="2492972"/>
            <a:chExt cx="2937088" cy="1965216"/>
          </a:xfrm>
        </p:grpSpPr>
        <p:sp>
          <p:nvSpPr>
            <p:cNvPr id="4335" name="Google Shape;4335;p623"/>
            <p:cNvSpPr txBox="1"/>
            <p:nvPr/>
          </p:nvSpPr>
          <p:spPr>
            <a:xfrm>
              <a:off x="492477" y="2492972"/>
              <a:ext cx="2937088" cy="609451"/>
            </a:xfrm>
            <a:prstGeom prst="rect">
              <a:avLst/>
            </a:prstGeom>
            <a:noFill/>
            <a:ln>
              <a:noFill/>
            </a:ln>
          </p:spPr>
          <p:txBody>
            <a:bodyPr spcFirstLastPara="1" wrap="square" lIns="0" tIns="60925" rIns="0" bIns="60925" anchor="b" anchorCtr="0">
              <a:spAutoFit/>
            </a:bodyPr>
            <a:lstStyle/>
            <a:p>
              <a:pPr marL="0" marR="0" lvl="0" indent="0" algn="ctr" rtl="0">
                <a:lnSpc>
                  <a:spcPct val="100000"/>
                </a:lnSpc>
                <a:spcBef>
                  <a:spcPts val="0"/>
                </a:spcBef>
                <a:spcAft>
                  <a:spcPts val="0"/>
                </a:spcAft>
                <a:buNone/>
              </a:pPr>
              <a:r>
                <a:rPr lang="en-US" sz="2400" b="1" i="0" u="none" strike="noStrike" cap="none">
                  <a:solidFill>
                    <a:srgbClr val="B45F06"/>
                  </a:solidFill>
                  <a:latin typeface="Arial"/>
                  <a:ea typeface="Arial"/>
                  <a:cs typeface="Arial"/>
                  <a:sym typeface="Arial"/>
                </a:rPr>
                <a:t>Create a New VM</a:t>
              </a:r>
              <a:endParaRPr sz="2400" b="1" i="0" u="none" strike="noStrike" cap="none">
                <a:solidFill>
                  <a:srgbClr val="B45F06"/>
                </a:solidFill>
                <a:latin typeface="Arial"/>
                <a:ea typeface="Arial"/>
                <a:cs typeface="Arial"/>
                <a:sym typeface="Arial"/>
              </a:endParaRPr>
            </a:p>
          </p:txBody>
        </p:sp>
        <p:sp>
          <p:nvSpPr>
            <p:cNvPr id="4336" name="Google Shape;4336;p623"/>
            <p:cNvSpPr txBox="1"/>
            <p:nvPr/>
          </p:nvSpPr>
          <p:spPr>
            <a:xfrm>
              <a:off x="655915" y="3086923"/>
              <a:ext cx="2610213" cy="1371265"/>
            </a:xfrm>
            <a:prstGeom prst="rect">
              <a:avLst/>
            </a:prstGeom>
            <a:noFill/>
            <a:ln>
              <a:noFill/>
            </a:ln>
          </p:spPr>
          <p:txBody>
            <a:bodyPr spcFirstLastPara="1" wrap="square" lIns="0" tIns="60925" rIns="0" bIns="60925" anchor="t" anchorCtr="0">
              <a:spAutoFit/>
            </a:bodyPr>
            <a:lstStyle/>
            <a:p>
              <a:pPr marL="0" marR="0" lvl="0" indent="0" algn="ctr" rtl="0">
                <a:lnSpc>
                  <a:spcPct val="100000"/>
                </a:lnSpc>
                <a:spcBef>
                  <a:spcPts val="0"/>
                </a:spcBef>
                <a:spcAft>
                  <a:spcPts val="0"/>
                </a:spcAft>
                <a:buNone/>
              </a:pPr>
              <a:r>
                <a:rPr lang="en-US" sz="1600" b="0" i="0" u="none" strike="noStrike" cap="none" dirty="0">
                  <a:solidFill>
                    <a:srgbClr val="000000"/>
                  </a:solidFill>
                  <a:latin typeface="Arial"/>
                  <a:ea typeface="Arial"/>
                  <a:cs typeface="Arial"/>
                  <a:sym typeface="Arial"/>
                </a:rPr>
                <a:t>We quickly create and get a basic VM up and running from a restore point. We can specify a name for the VM and a storage account for the restored VM</a:t>
              </a:r>
              <a:endParaRPr sz="1600" b="0" i="0" u="none" strike="noStrike" cap="none" dirty="0">
                <a:solidFill>
                  <a:srgbClr val="000000"/>
                </a:solidFill>
                <a:latin typeface="Arial"/>
                <a:ea typeface="Arial"/>
                <a:cs typeface="Arial"/>
                <a:sym typeface="Arial"/>
              </a:endParaRPr>
            </a:p>
          </p:txBody>
        </p:sp>
      </p:grpSp>
      <p:grpSp>
        <p:nvGrpSpPr>
          <p:cNvPr id="4337" name="Google Shape;4337;p623"/>
          <p:cNvGrpSpPr/>
          <p:nvPr/>
        </p:nvGrpSpPr>
        <p:grpSpPr>
          <a:xfrm>
            <a:off x="6983719" y="1335455"/>
            <a:ext cx="3828412" cy="1598412"/>
            <a:chOff x="332936" y="2479980"/>
            <a:chExt cx="2937088" cy="1978208"/>
          </a:xfrm>
        </p:grpSpPr>
        <p:sp>
          <p:nvSpPr>
            <p:cNvPr id="4338" name="Google Shape;4338;p623"/>
            <p:cNvSpPr txBox="1"/>
            <p:nvPr/>
          </p:nvSpPr>
          <p:spPr>
            <a:xfrm>
              <a:off x="332936" y="2479980"/>
              <a:ext cx="2937088" cy="609451"/>
            </a:xfrm>
            <a:prstGeom prst="rect">
              <a:avLst/>
            </a:prstGeom>
            <a:noFill/>
            <a:ln>
              <a:noFill/>
            </a:ln>
          </p:spPr>
          <p:txBody>
            <a:bodyPr spcFirstLastPara="1" wrap="square" lIns="0" tIns="60925" rIns="0" bIns="60925" anchor="b" anchorCtr="0">
              <a:spAutoFit/>
            </a:bodyPr>
            <a:lstStyle/>
            <a:p>
              <a:pPr marL="0" marR="0" lvl="0" indent="0" algn="ctr" rtl="0">
                <a:lnSpc>
                  <a:spcPct val="100000"/>
                </a:lnSpc>
                <a:spcBef>
                  <a:spcPts val="0"/>
                </a:spcBef>
                <a:spcAft>
                  <a:spcPts val="0"/>
                </a:spcAft>
                <a:buNone/>
              </a:pPr>
              <a:r>
                <a:rPr lang="en-US" sz="2400" b="1" i="0" u="none" strike="noStrike" cap="none">
                  <a:solidFill>
                    <a:srgbClr val="50771B"/>
                  </a:solidFill>
                  <a:latin typeface="Arial"/>
                  <a:ea typeface="Arial"/>
                  <a:cs typeface="Arial"/>
                  <a:sym typeface="Arial"/>
                </a:rPr>
                <a:t>Replace the Existing</a:t>
              </a:r>
              <a:endParaRPr sz="2400" b="1" i="0" u="none" strike="noStrike" cap="none">
                <a:solidFill>
                  <a:srgbClr val="50771B"/>
                </a:solidFill>
                <a:latin typeface="Arial"/>
                <a:ea typeface="Arial"/>
                <a:cs typeface="Arial"/>
                <a:sym typeface="Arial"/>
              </a:endParaRPr>
            </a:p>
          </p:txBody>
        </p:sp>
        <p:sp>
          <p:nvSpPr>
            <p:cNvPr id="4339" name="Google Shape;4339;p623"/>
            <p:cNvSpPr txBox="1"/>
            <p:nvPr/>
          </p:nvSpPr>
          <p:spPr>
            <a:xfrm>
              <a:off x="336835" y="3086923"/>
              <a:ext cx="2929293" cy="1371265"/>
            </a:xfrm>
            <a:prstGeom prst="rect">
              <a:avLst/>
            </a:prstGeom>
            <a:noFill/>
            <a:ln>
              <a:noFill/>
            </a:ln>
          </p:spPr>
          <p:txBody>
            <a:bodyPr spcFirstLastPara="1" wrap="square" lIns="0" tIns="60925" rIns="0" bIns="60925" anchor="t" anchorCtr="0">
              <a:sp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We can restore a disk and use it to replace the disk on the existing VM. The current VM must exist. If it's being deleted, this option can't be used</a:t>
              </a:r>
              <a:endParaRPr sz="1600" b="0" i="0" u="none" strike="noStrike" cap="none">
                <a:solidFill>
                  <a:srgbClr val="000000"/>
                </a:solidFill>
                <a:latin typeface="Arial"/>
                <a:ea typeface="Arial"/>
                <a:cs typeface="Arial"/>
                <a:sym typeface="Arial"/>
              </a:endParaRPr>
            </a:p>
          </p:txBody>
        </p:sp>
      </p:grpSp>
      <p:sp>
        <p:nvSpPr>
          <p:cNvPr id="4340" name="Google Shape;4340;p623"/>
          <p:cNvSpPr/>
          <p:nvPr/>
        </p:nvSpPr>
        <p:spPr>
          <a:xfrm>
            <a:off x="2648584" y="3611344"/>
            <a:ext cx="609600" cy="612871"/>
          </a:xfrm>
          <a:prstGeom prst="ellipse">
            <a:avLst/>
          </a:prstGeom>
          <a:solidFill>
            <a:srgbClr val="F9B266"/>
          </a:solidFill>
          <a:ln w="25400" cap="flat" cmpd="sng">
            <a:solidFill>
              <a:srgbClr val="AF5C06"/>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100" b="1" i="0" u="none" strike="noStrike" cap="none">
                <a:solidFill>
                  <a:srgbClr val="773F04"/>
                </a:solidFill>
                <a:latin typeface="Arial"/>
                <a:ea typeface="Arial"/>
                <a:cs typeface="Arial"/>
                <a:sym typeface="Arial"/>
              </a:rPr>
              <a:t>1</a:t>
            </a:r>
            <a:endParaRPr sz="1900"/>
          </a:p>
        </p:txBody>
      </p:sp>
      <p:sp>
        <p:nvSpPr>
          <p:cNvPr id="4341" name="Google Shape;4341;p623"/>
          <p:cNvSpPr/>
          <p:nvPr/>
        </p:nvSpPr>
        <p:spPr>
          <a:xfrm>
            <a:off x="5625049" y="3611344"/>
            <a:ext cx="609600" cy="612871"/>
          </a:xfrm>
          <a:prstGeom prst="ellipse">
            <a:avLst/>
          </a:prstGeom>
          <a:solidFill>
            <a:srgbClr val="93E1FF"/>
          </a:solidFill>
          <a:ln w="25400" cap="flat" cmpd="sng">
            <a:solidFill>
              <a:schemeClr val="accent4"/>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100" b="1" i="0" u="none" strike="noStrike" cap="none">
                <a:solidFill>
                  <a:srgbClr val="005878"/>
                </a:solidFill>
                <a:latin typeface="Arial"/>
                <a:ea typeface="Arial"/>
                <a:cs typeface="Arial"/>
                <a:sym typeface="Arial"/>
              </a:rPr>
              <a:t>2</a:t>
            </a:r>
            <a:endParaRPr sz="1900"/>
          </a:p>
        </p:txBody>
      </p:sp>
      <p:sp>
        <p:nvSpPr>
          <p:cNvPr id="4342" name="Google Shape;4342;p623"/>
          <p:cNvSpPr/>
          <p:nvPr/>
        </p:nvSpPr>
        <p:spPr>
          <a:xfrm>
            <a:off x="8593125" y="3611344"/>
            <a:ext cx="609600" cy="612871"/>
          </a:xfrm>
          <a:prstGeom prst="ellipse">
            <a:avLst/>
          </a:prstGeom>
          <a:solidFill>
            <a:srgbClr val="C5E797"/>
          </a:solidFill>
          <a:ln w="25400" cap="flat" cmpd="sng">
            <a:solidFill>
              <a:srgbClr val="354F1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None/>
            </a:pPr>
            <a:r>
              <a:rPr lang="en-US" sz="2100" b="1" i="0" u="none" strike="noStrike" cap="none">
                <a:solidFill>
                  <a:srgbClr val="354F12"/>
                </a:solidFill>
                <a:latin typeface="Arial"/>
                <a:ea typeface="Arial"/>
                <a:cs typeface="Arial"/>
                <a:sym typeface="Arial"/>
              </a:rPr>
              <a:t>3</a:t>
            </a:r>
            <a:endParaRPr sz="1900"/>
          </a:p>
        </p:txBody>
      </p:sp>
    </p:spTree>
    <p:extLst>
      <p:ext uri="{BB962C8B-B14F-4D97-AF65-F5344CB8AC3E}">
        <p14:creationId xmlns:p14="http://schemas.microsoft.com/office/powerpoint/2010/main" val="1706717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48"/>
        <p:cNvGrpSpPr/>
        <p:nvPr/>
      </p:nvGrpSpPr>
      <p:grpSpPr>
        <a:xfrm>
          <a:off x="0" y="0"/>
          <a:ext cx="0" cy="0"/>
          <a:chOff x="0" y="0"/>
          <a:chExt cx="0" cy="0"/>
        </a:xfrm>
      </p:grpSpPr>
      <p:sp>
        <p:nvSpPr>
          <p:cNvPr id="4349" name="Google Shape;4349;p624"/>
          <p:cNvSpPr txBox="1">
            <a:spLocks noGrp="1"/>
          </p:cNvSpPr>
          <p:nvPr>
            <p:ph type="body" idx="1"/>
          </p:nvPr>
        </p:nvSpPr>
        <p:spPr>
          <a:xfrm>
            <a:off x="2482035" y="3044363"/>
            <a:ext cx="7227900" cy="769200"/>
          </a:xfrm>
          <a:prstGeom prst="rect">
            <a:avLst/>
          </a:prstGeom>
          <a:noFill/>
          <a:ln>
            <a:noFill/>
          </a:ln>
        </p:spPr>
        <p:txBody>
          <a:bodyPr spcFirstLastPara="1" wrap="square" lIns="0" tIns="60925" rIns="121900" bIns="60925" anchor="ctr" anchorCtr="0">
            <a:noAutofit/>
          </a:bodyPr>
          <a:lstStyle/>
          <a:p>
            <a:pPr marL="0" lvl="0" indent="0" algn="ctr" rtl="0">
              <a:lnSpc>
                <a:spcPct val="90000"/>
              </a:lnSpc>
              <a:spcBef>
                <a:spcPts val="0"/>
              </a:spcBef>
              <a:spcAft>
                <a:spcPts val="0"/>
              </a:spcAft>
              <a:buClr>
                <a:srgbClr val="7F7F7F"/>
              </a:buClr>
              <a:buSzPts val="5300"/>
              <a:buNone/>
            </a:pPr>
            <a:r>
              <a:rPr lang="en-US" dirty="0">
                <a:latin typeface="Montserrat" pitchFamily="2" charset="0"/>
              </a:rPr>
              <a:t>What is Access Management in Azure?</a:t>
            </a:r>
            <a:endParaRPr dirty="0">
              <a:latin typeface="Montserrat"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71"/>
        <p:cNvGrpSpPr/>
        <p:nvPr/>
      </p:nvGrpSpPr>
      <p:grpSpPr>
        <a:xfrm>
          <a:off x="0" y="0"/>
          <a:ext cx="0" cy="0"/>
          <a:chOff x="0" y="0"/>
          <a:chExt cx="0" cy="0"/>
        </a:xfrm>
      </p:grpSpPr>
      <p:sp>
        <p:nvSpPr>
          <p:cNvPr id="3972" name="Google Shape;3972;p594"/>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604878"/>
              </a:buClr>
              <a:buSzPts val="3200"/>
              <a:buFont typeface="Arial"/>
              <a:buNone/>
            </a:pPr>
            <a:r>
              <a:rPr lang="en-US" sz="3200" b="1" i="0" u="none" strike="noStrike" cap="none">
                <a:solidFill>
                  <a:srgbClr val="604878"/>
                </a:solidFill>
                <a:latin typeface="Raleway Light"/>
                <a:ea typeface="Raleway Light"/>
                <a:cs typeface="Raleway Light"/>
                <a:sym typeface="Raleway Light"/>
              </a:rPr>
              <a:t>What is Azure Monitor?</a:t>
            </a:r>
            <a:endParaRPr sz="1900" b="0" i="0" u="none" strike="noStrike" cap="none">
              <a:solidFill>
                <a:srgbClr val="000000"/>
              </a:solidFill>
              <a:latin typeface="Arial"/>
              <a:ea typeface="Arial"/>
              <a:cs typeface="Arial"/>
              <a:sym typeface="Arial"/>
            </a:endParaRPr>
          </a:p>
        </p:txBody>
      </p:sp>
      <p:pic>
        <p:nvPicPr>
          <p:cNvPr id="3974" name="Google Shape;3974;p594" descr="A close up of a logo&#10;&#10;Description automatically generated"/>
          <p:cNvPicPr preferRelativeResize="0"/>
          <p:nvPr/>
        </p:nvPicPr>
        <p:blipFill rotWithShape="1">
          <a:blip r:embed="rId3">
            <a:alphaModFix/>
          </a:blip>
          <a:srcRect/>
          <a:stretch/>
        </p:blipFill>
        <p:spPr>
          <a:xfrm>
            <a:off x="5060176" y="3917697"/>
            <a:ext cx="1798497" cy="1798497"/>
          </a:xfrm>
          <a:prstGeom prst="rect">
            <a:avLst/>
          </a:prstGeom>
          <a:noFill/>
          <a:ln>
            <a:noFill/>
          </a:ln>
        </p:spPr>
      </p:pic>
      <p:pic>
        <p:nvPicPr>
          <p:cNvPr id="3975" name="Google Shape;3975;p594" descr="A picture containing drawing&#10;&#10;Description automatically generated"/>
          <p:cNvPicPr preferRelativeResize="0"/>
          <p:nvPr/>
        </p:nvPicPr>
        <p:blipFill rotWithShape="1">
          <a:blip r:embed="rId4">
            <a:alphaModFix/>
          </a:blip>
          <a:srcRect/>
          <a:stretch/>
        </p:blipFill>
        <p:spPr>
          <a:xfrm>
            <a:off x="8914024" y="2855363"/>
            <a:ext cx="1798497" cy="1798497"/>
          </a:xfrm>
          <a:prstGeom prst="rect">
            <a:avLst/>
          </a:prstGeom>
          <a:noFill/>
          <a:ln>
            <a:noFill/>
          </a:ln>
        </p:spPr>
      </p:pic>
      <p:sp>
        <p:nvSpPr>
          <p:cNvPr id="3976" name="Google Shape;3976;p594"/>
          <p:cNvSpPr txBox="1"/>
          <p:nvPr/>
        </p:nvSpPr>
        <p:spPr>
          <a:xfrm>
            <a:off x="1518664" y="4683660"/>
            <a:ext cx="1173825" cy="400109"/>
          </a:xfrm>
          <a:prstGeom prst="rect">
            <a:avLst/>
          </a:prstGeom>
          <a:noFill/>
          <a:ln>
            <a:noFill/>
          </a:ln>
        </p:spPr>
        <p:txBody>
          <a:bodyPr spcFirstLastPara="1" wrap="square" lIns="121900" tIns="60925" rIns="121900" bIns="609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Collecting</a:t>
            </a:r>
            <a:endParaRPr sz="1900" b="0" i="0" u="none" strike="noStrike" cap="none" dirty="0">
              <a:solidFill>
                <a:srgbClr val="000000"/>
              </a:solidFill>
              <a:latin typeface="Arial"/>
              <a:ea typeface="Arial"/>
              <a:cs typeface="Arial"/>
              <a:sym typeface="Arial"/>
            </a:endParaRPr>
          </a:p>
        </p:txBody>
      </p:sp>
      <p:sp>
        <p:nvSpPr>
          <p:cNvPr id="3977" name="Google Shape;3977;p594"/>
          <p:cNvSpPr txBox="1"/>
          <p:nvPr/>
        </p:nvSpPr>
        <p:spPr>
          <a:xfrm>
            <a:off x="5388540" y="5716195"/>
            <a:ext cx="1141767" cy="400109"/>
          </a:xfrm>
          <a:prstGeom prst="rect">
            <a:avLst/>
          </a:prstGeom>
          <a:noFill/>
          <a:ln>
            <a:noFill/>
          </a:ln>
        </p:spPr>
        <p:txBody>
          <a:bodyPr spcFirstLastPara="1" wrap="square" lIns="121900" tIns="60925" rIns="121900" bIns="609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Analyzing</a:t>
            </a:r>
            <a:endParaRPr sz="1900" b="0" i="0" u="none" strike="noStrike" cap="none" dirty="0">
              <a:solidFill>
                <a:srgbClr val="000000"/>
              </a:solidFill>
              <a:latin typeface="Arial"/>
              <a:ea typeface="Arial"/>
              <a:cs typeface="Arial"/>
              <a:sym typeface="Arial"/>
            </a:endParaRPr>
          </a:p>
        </p:txBody>
      </p:sp>
      <p:sp>
        <p:nvSpPr>
          <p:cNvPr id="3978" name="Google Shape;3978;p594"/>
          <p:cNvSpPr txBox="1"/>
          <p:nvPr/>
        </p:nvSpPr>
        <p:spPr>
          <a:xfrm>
            <a:off x="8867500" y="4683660"/>
            <a:ext cx="1891544" cy="400109"/>
          </a:xfrm>
          <a:prstGeom prst="rect">
            <a:avLst/>
          </a:prstGeom>
          <a:noFill/>
          <a:ln>
            <a:noFill/>
          </a:ln>
        </p:spPr>
        <p:txBody>
          <a:bodyPr spcFirstLastPara="1" wrap="square" lIns="121900" tIns="60925" rIns="121900" bIns="609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Generating Alerts</a:t>
            </a:r>
            <a:endParaRPr sz="1900" b="0" i="0" u="none" strike="noStrike" cap="none">
              <a:solidFill>
                <a:srgbClr val="000000"/>
              </a:solidFill>
              <a:latin typeface="Arial"/>
              <a:ea typeface="Arial"/>
              <a:cs typeface="Arial"/>
              <a:sym typeface="Arial"/>
            </a:endParaRPr>
          </a:p>
        </p:txBody>
      </p:sp>
      <p:pic>
        <p:nvPicPr>
          <p:cNvPr id="3979" name="Google Shape;3979;p594" descr="A picture containing room&#10;&#10;Description automatically generated"/>
          <p:cNvPicPr preferRelativeResize="0"/>
          <p:nvPr/>
        </p:nvPicPr>
        <p:blipFill rotWithShape="1">
          <a:blip r:embed="rId5">
            <a:alphaModFix/>
          </a:blip>
          <a:srcRect/>
          <a:stretch/>
        </p:blipFill>
        <p:spPr>
          <a:xfrm>
            <a:off x="1206329" y="2891577"/>
            <a:ext cx="1798496" cy="1798496"/>
          </a:xfrm>
          <a:prstGeom prst="rect">
            <a:avLst/>
          </a:prstGeom>
          <a:noFill/>
          <a:ln>
            <a:noFill/>
          </a:ln>
        </p:spPr>
      </p:pic>
      <p:sp>
        <p:nvSpPr>
          <p:cNvPr id="10"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dirty="0">
                <a:solidFill>
                  <a:schemeClr val="dk1"/>
                </a:solidFill>
                <a:latin typeface="Calibri"/>
                <a:ea typeface="Calibri"/>
                <a:cs typeface="Calibri"/>
                <a:sym typeface="Calibri"/>
              </a:rPr>
              <a:t>Azure Monitor is a service to maximize the productivity of our Azure services and applications by providing a solution for </a:t>
            </a:r>
            <a:r>
              <a:rPr lang="en-US" sz="1800" b="1" dirty="0">
                <a:solidFill>
                  <a:schemeClr val="dk1"/>
                </a:solidFill>
                <a:latin typeface="Calibri"/>
                <a:ea typeface="Calibri"/>
                <a:cs typeface="Calibri"/>
                <a:sym typeface="Calibri"/>
              </a:rPr>
              <a:t>collecting, analyzing, and acting on telemetry</a:t>
            </a:r>
            <a:r>
              <a:rPr lang="en-US" sz="1800" dirty="0">
                <a:solidFill>
                  <a:schemeClr val="dk1"/>
                </a:solidFill>
                <a:latin typeface="Calibri"/>
                <a:ea typeface="Calibri"/>
                <a:cs typeface="Calibri"/>
                <a:sym typeface="Calibri"/>
              </a:rPr>
              <a:t> from our cloud and on-premises environments</a:t>
            </a:r>
            <a:endParaRPr lang="en-US" sz="1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979"/>
                                        </p:tgtEl>
                                        <p:attrNameLst>
                                          <p:attrName>style.visibility</p:attrName>
                                        </p:attrNameLst>
                                      </p:cBhvr>
                                      <p:to>
                                        <p:strVal val="visible"/>
                                      </p:to>
                                    </p:set>
                                    <p:animEffect transition="in" filter="fade">
                                      <p:cBhvr>
                                        <p:cTn id="7" dur="1000"/>
                                        <p:tgtEl>
                                          <p:spTgt spid="3979"/>
                                        </p:tgtEl>
                                      </p:cBhvr>
                                    </p:animEffect>
                                    <p:anim calcmode="lin" valueType="num">
                                      <p:cBhvr>
                                        <p:cTn id="8" dur="1000" fill="hold"/>
                                        <p:tgtEl>
                                          <p:spTgt spid="3979"/>
                                        </p:tgtEl>
                                        <p:attrNameLst>
                                          <p:attrName>ppt_x</p:attrName>
                                        </p:attrNameLst>
                                      </p:cBhvr>
                                      <p:tavLst>
                                        <p:tav tm="0">
                                          <p:val>
                                            <p:strVal val="#ppt_x"/>
                                          </p:val>
                                        </p:tav>
                                        <p:tav tm="100000">
                                          <p:val>
                                            <p:strVal val="#ppt_x"/>
                                          </p:val>
                                        </p:tav>
                                      </p:tavLst>
                                    </p:anim>
                                    <p:anim calcmode="lin" valueType="num">
                                      <p:cBhvr>
                                        <p:cTn id="9" dur="1000" fill="hold"/>
                                        <p:tgtEl>
                                          <p:spTgt spid="397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976"/>
                                        </p:tgtEl>
                                        <p:attrNameLst>
                                          <p:attrName>style.visibility</p:attrName>
                                        </p:attrNameLst>
                                      </p:cBhvr>
                                      <p:to>
                                        <p:strVal val="visible"/>
                                      </p:to>
                                    </p:set>
                                    <p:animEffect transition="in" filter="fade">
                                      <p:cBhvr>
                                        <p:cTn id="12" dur="1000"/>
                                        <p:tgtEl>
                                          <p:spTgt spid="3976"/>
                                        </p:tgtEl>
                                      </p:cBhvr>
                                    </p:animEffect>
                                    <p:anim calcmode="lin" valueType="num">
                                      <p:cBhvr>
                                        <p:cTn id="13" dur="1000" fill="hold"/>
                                        <p:tgtEl>
                                          <p:spTgt spid="3976"/>
                                        </p:tgtEl>
                                        <p:attrNameLst>
                                          <p:attrName>ppt_x</p:attrName>
                                        </p:attrNameLst>
                                      </p:cBhvr>
                                      <p:tavLst>
                                        <p:tav tm="0">
                                          <p:val>
                                            <p:strVal val="#ppt_x"/>
                                          </p:val>
                                        </p:tav>
                                        <p:tav tm="100000">
                                          <p:val>
                                            <p:strVal val="#ppt_x"/>
                                          </p:val>
                                        </p:tav>
                                      </p:tavLst>
                                    </p:anim>
                                    <p:anim calcmode="lin" valueType="num">
                                      <p:cBhvr>
                                        <p:cTn id="14" dur="1000" fill="hold"/>
                                        <p:tgtEl>
                                          <p:spTgt spid="397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974"/>
                                        </p:tgtEl>
                                        <p:attrNameLst>
                                          <p:attrName>style.visibility</p:attrName>
                                        </p:attrNameLst>
                                      </p:cBhvr>
                                      <p:to>
                                        <p:strVal val="visible"/>
                                      </p:to>
                                    </p:set>
                                    <p:animEffect transition="in" filter="wipe(down)">
                                      <p:cBhvr>
                                        <p:cTn id="19" dur="500"/>
                                        <p:tgtEl>
                                          <p:spTgt spid="397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977"/>
                                        </p:tgtEl>
                                        <p:attrNameLst>
                                          <p:attrName>style.visibility</p:attrName>
                                        </p:attrNameLst>
                                      </p:cBhvr>
                                      <p:to>
                                        <p:strVal val="visible"/>
                                      </p:to>
                                    </p:set>
                                    <p:animEffect transition="in" filter="wipe(down)">
                                      <p:cBhvr>
                                        <p:cTn id="22" dur="500"/>
                                        <p:tgtEl>
                                          <p:spTgt spid="3977"/>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3975"/>
                                        </p:tgtEl>
                                        <p:attrNameLst>
                                          <p:attrName>style.visibility</p:attrName>
                                        </p:attrNameLst>
                                      </p:cBhvr>
                                      <p:to>
                                        <p:strVal val="visible"/>
                                      </p:to>
                                    </p:set>
                                    <p:anim calcmode="lin" valueType="num">
                                      <p:cBhvr>
                                        <p:cTn id="27" dur="1000" fill="hold"/>
                                        <p:tgtEl>
                                          <p:spTgt spid="3975"/>
                                        </p:tgtEl>
                                        <p:attrNameLst>
                                          <p:attrName>ppt_w</p:attrName>
                                        </p:attrNameLst>
                                      </p:cBhvr>
                                      <p:tavLst>
                                        <p:tav tm="0">
                                          <p:val>
                                            <p:fltVal val="0"/>
                                          </p:val>
                                        </p:tav>
                                        <p:tav tm="100000">
                                          <p:val>
                                            <p:strVal val="#ppt_w"/>
                                          </p:val>
                                        </p:tav>
                                      </p:tavLst>
                                    </p:anim>
                                    <p:anim calcmode="lin" valueType="num">
                                      <p:cBhvr>
                                        <p:cTn id="28" dur="1000" fill="hold"/>
                                        <p:tgtEl>
                                          <p:spTgt spid="3975"/>
                                        </p:tgtEl>
                                        <p:attrNameLst>
                                          <p:attrName>ppt_h</p:attrName>
                                        </p:attrNameLst>
                                      </p:cBhvr>
                                      <p:tavLst>
                                        <p:tav tm="0">
                                          <p:val>
                                            <p:fltVal val="0"/>
                                          </p:val>
                                        </p:tav>
                                        <p:tav tm="100000">
                                          <p:val>
                                            <p:strVal val="#ppt_h"/>
                                          </p:val>
                                        </p:tav>
                                      </p:tavLst>
                                    </p:anim>
                                    <p:anim calcmode="lin" valueType="num">
                                      <p:cBhvr>
                                        <p:cTn id="29" dur="1000" fill="hold"/>
                                        <p:tgtEl>
                                          <p:spTgt spid="3975"/>
                                        </p:tgtEl>
                                        <p:attrNameLst>
                                          <p:attrName>style.rotation</p:attrName>
                                        </p:attrNameLst>
                                      </p:cBhvr>
                                      <p:tavLst>
                                        <p:tav tm="0">
                                          <p:val>
                                            <p:fltVal val="90"/>
                                          </p:val>
                                        </p:tav>
                                        <p:tav tm="100000">
                                          <p:val>
                                            <p:fltVal val="0"/>
                                          </p:val>
                                        </p:tav>
                                      </p:tavLst>
                                    </p:anim>
                                    <p:animEffect transition="in" filter="fade">
                                      <p:cBhvr>
                                        <p:cTn id="30" dur="1000"/>
                                        <p:tgtEl>
                                          <p:spTgt spid="3975"/>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3978"/>
                                        </p:tgtEl>
                                        <p:attrNameLst>
                                          <p:attrName>style.visibility</p:attrName>
                                        </p:attrNameLst>
                                      </p:cBhvr>
                                      <p:to>
                                        <p:strVal val="visible"/>
                                      </p:to>
                                    </p:set>
                                    <p:anim calcmode="lin" valueType="num">
                                      <p:cBhvr>
                                        <p:cTn id="33" dur="1000" fill="hold"/>
                                        <p:tgtEl>
                                          <p:spTgt spid="3978"/>
                                        </p:tgtEl>
                                        <p:attrNameLst>
                                          <p:attrName>ppt_w</p:attrName>
                                        </p:attrNameLst>
                                      </p:cBhvr>
                                      <p:tavLst>
                                        <p:tav tm="0">
                                          <p:val>
                                            <p:fltVal val="0"/>
                                          </p:val>
                                        </p:tav>
                                        <p:tav tm="100000">
                                          <p:val>
                                            <p:strVal val="#ppt_w"/>
                                          </p:val>
                                        </p:tav>
                                      </p:tavLst>
                                    </p:anim>
                                    <p:anim calcmode="lin" valueType="num">
                                      <p:cBhvr>
                                        <p:cTn id="34" dur="1000" fill="hold"/>
                                        <p:tgtEl>
                                          <p:spTgt spid="3978"/>
                                        </p:tgtEl>
                                        <p:attrNameLst>
                                          <p:attrName>ppt_h</p:attrName>
                                        </p:attrNameLst>
                                      </p:cBhvr>
                                      <p:tavLst>
                                        <p:tav tm="0">
                                          <p:val>
                                            <p:fltVal val="0"/>
                                          </p:val>
                                        </p:tav>
                                        <p:tav tm="100000">
                                          <p:val>
                                            <p:strVal val="#ppt_h"/>
                                          </p:val>
                                        </p:tav>
                                      </p:tavLst>
                                    </p:anim>
                                    <p:anim calcmode="lin" valueType="num">
                                      <p:cBhvr>
                                        <p:cTn id="35" dur="1000" fill="hold"/>
                                        <p:tgtEl>
                                          <p:spTgt spid="3978"/>
                                        </p:tgtEl>
                                        <p:attrNameLst>
                                          <p:attrName>style.rotation</p:attrName>
                                        </p:attrNameLst>
                                      </p:cBhvr>
                                      <p:tavLst>
                                        <p:tav tm="0">
                                          <p:val>
                                            <p:fltVal val="90"/>
                                          </p:val>
                                        </p:tav>
                                        <p:tav tm="100000">
                                          <p:val>
                                            <p:fltVal val="0"/>
                                          </p:val>
                                        </p:tav>
                                      </p:tavLst>
                                    </p:anim>
                                    <p:animEffect transition="in" filter="fade">
                                      <p:cBhvr>
                                        <p:cTn id="36" dur="1000"/>
                                        <p:tgtEl>
                                          <p:spTgt spid="3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6" grpId="0"/>
      <p:bldP spid="3977" grpId="0"/>
      <p:bldP spid="397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84"/>
        <p:cNvGrpSpPr/>
        <p:nvPr/>
      </p:nvGrpSpPr>
      <p:grpSpPr>
        <a:xfrm>
          <a:off x="0" y="0"/>
          <a:ext cx="0" cy="0"/>
          <a:chOff x="0" y="0"/>
          <a:chExt cx="0" cy="0"/>
        </a:xfrm>
      </p:grpSpPr>
      <p:sp>
        <p:nvSpPr>
          <p:cNvPr id="3985" name="Google Shape;3985;p595"/>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604878"/>
              </a:buClr>
              <a:buSzPts val="3200"/>
              <a:buFont typeface="Arial"/>
              <a:buNone/>
            </a:pPr>
            <a:r>
              <a:rPr lang="en-US" sz="3200" b="1" i="0" u="none" strike="noStrike" cap="none">
                <a:solidFill>
                  <a:srgbClr val="604878"/>
                </a:solidFill>
                <a:latin typeface="Raleway Light"/>
                <a:ea typeface="Raleway Light"/>
                <a:cs typeface="Raleway Light"/>
                <a:sym typeface="Raleway Light"/>
              </a:rPr>
              <a:t>Why do we need Azure Monitor?</a:t>
            </a:r>
            <a:endParaRPr sz="1900" b="0" i="0" u="none" strike="noStrike" cap="none">
              <a:solidFill>
                <a:srgbClr val="000000"/>
              </a:solidFill>
              <a:latin typeface="Arial"/>
              <a:ea typeface="Arial"/>
              <a:cs typeface="Arial"/>
              <a:sym typeface="Arial"/>
            </a:endParaRPr>
          </a:p>
        </p:txBody>
      </p:sp>
      <p:sp>
        <p:nvSpPr>
          <p:cNvPr id="18"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dirty="0">
                <a:solidFill>
                  <a:schemeClr val="dk1"/>
                </a:solidFill>
                <a:latin typeface="Calibri"/>
                <a:ea typeface="Calibri"/>
                <a:cs typeface="Calibri"/>
                <a:sym typeface="Calibri"/>
              </a:rPr>
              <a:t>These are some of the use cases where Azure Monitor is used:</a:t>
            </a:r>
          </a:p>
        </p:txBody>
      </p:sp>
      <p:pic>
        <p:nvPicPr>
          <p:cNvPr id="14340" name="Picture 4" descr="Azure Monitor Agent, Microsoft Monitor Agent and Data Collection Rules -"/>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254" b="89206" l="33000" r="66917">
                        <a14:foregroundMark x1="41917" y1="47460" x2="41917" y2="47460"/>
                        <a14:foregroundMark x1="41583" y1="33651" x2="41583" y2="33651"/>
                        <a14:foregroundMark x1="46750" y1="24603" x2="46917" y2="24603"/>
                        <a14:foregroundMark x1="54417" y1="23016" x2="54417" y2="23016"/>
                        <a14:foregroundMark x1="58333" y1="32857" x2="58333" y2="32857"/>
                        <a14:foregroundMark x1="50417" y1="39841" x2="50417" y2="39841"/>
                        <a14:foregroundMark x1="36750" y1="81429" x2="36750" y2="81429"/>
                        <a14:foregroundMark x1="39417" y1="82857" x2="39417" y2="82857"/>
                        <a14:foregroundMark x1="41000" y1="83810" x2="41000" y2="83810"/>
                        <a14:foregroundMark x1="43833" y1="83810" x2="43833" y2="83810"/>
                        <a14:foregroundMark x1="45833" y1="83175" x2="45833" y2="83175"/>
                        <a14:foregroundMark x1="49667" y1="81270" x2="49667" y2="81270"/>
                        <a14:foregroundMark x1="54250" y1="83016" x2="54250" y2="83016"/>
                        <a14:foregroundMark x1="56667" y1="83810" x2="56667" y2="83810"/>
                        <a14:foregroundMark x1="59333" y1="83492" x2="59333" y2="83492"/>
                        <a14:foregroundMark x1="59333" y1="80952" x2="59333" y2="80952"/>
                        <a14:foregroundMark x1="60833" y1="83016" x2="60833" y2="83016"/>
                        <a14:foregroundMark x1="62417" y1="83175" x2="62417" y2="83175"/>
                        <a14:foregroundMark x1="65083" y1="83810" x2="65083" y2="83810"/>
                        <a14:foregroundMark x1="43667" y1="48413" x2="43667" y2="48413"/>
                        <a14:foregroundMark x1="39417" y1="43492" x2="42917" y2="51270"/>
                        <a14:foregroundMark x1="49583" y1="39524" x2="49583" y2="39524"/>
                        <a14:foregroundMark x1="59000" y1="28889" x2="59000" y2="28889"/>
                        <a14:foregroundMark x1="49750" y1="37619" x2="49750" y2="37619"/>
                        <a14:foregroundMark x1="51167" y1="37460" x2="50500" y2="40794"/>
                        <a14:foregroundMark x1="41917" y1="28413" x2="41917" y2="28413"/>
                        <a14:foregroundMark x1="46500" y1="22063" x2="46500" y2="22063"/>
                        <a14:foregroundMark x1="52000" y1="20159" x2="52000" y2="20159"/>
                      </a14:backgroundRemoval>
                    </a14:imgEffect>
                  </a14:imgLayer>
                </a14:imgProps>
              </a:ext>
              <a:ext uri="{28A0092B-C50C-407E-A947-70E740481C1C}">
                <a14:useLocalDpi xmlns:a14="http://schemas.microsoft.com/office/drawing/2010/main" val="0"/>
              </a:ext>
            </a:extLst>
          </a:blip>
          <a:srcRect l="32159" t="6857" r="32641" b="10248"/>
          <a:stretch/>
        </p:blipFill>
        <p:spPr bwMode="auto">
          <a:xfrm>
            <a:off x="4096795" y="2287922"/>
            <a:ext cx="3141172" cy="38836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fade">
                                      <p:cBhvr>
                                        <p:cTn id="7" dur="1000"/>
                                        <p:tgtEl>
                                          <p:spTgt spid="14340"/>
                                        </p:tgtEl>
                                      </p:cBhvr>
                                    </p:animEffect>
                                    <p:anim calcmode="lin" valueType="num">
                                      <p:cBhvr>
                                        <p:cTn id="8" dur="1000" fill="hold"/>
                                        <p:tgtEl>
                                          <p:spTgt spid="14340"/>
                                        </p:tgtEl>
                                        <p:attrNameLst>
                                          <p:attrName>ppt_x</p:attrName>
                                        </p:attrNameLst>
                                      </p:cBhvr>
                                      <p:tavLst>
                                        <p:tav tm="0">
                                          <p:val>
                                            <p:strVal val="#ppt_x"/>
                                          </p:val>
                                        </p:tav>
                                        <p:tav tm="100000">
                                          <p:val>
                                            <p:strVal val="#ppt_x"/>
                                          </p:val>
                                        </p:tav>
                                      </p:tavLst>
                                    </p:anim>
                                    <p:anim calcmode="lin" valueType="num">
                                      <p:cBhvr>
                                        <p:cTn id="9" dur="1000" fill="hold"/>
                                        <p:tgtEl>
                                          <p:spTgt spid="143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84"/>
        <p:cNvGrpSpPr/>
        <p:nvPr/>
      </p:nvGrpSpPr>
      <p:grpSpPr>
        <a:xfrm>
          <a:off x="0" y="0"/>
          <a:ext cx="0" cy="0"/>
          <a:chOff x="0" y="0"/>
          <a:chExt cx="0" cy="0"/>
        </a:xfrm>
      </p:grpSpPr>
      <p:sp>
        <p:nvSpPr>
          <p:cNvPr id="3985" name="Google Shape;3985;p595"/>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604878"/>
              </a:buClr>
              <a:buSzPts val="3200"/>
              <a:buFont typeface="Arial"/>
              <a:buNone/>
            </a:pPr>
            <a:r>
              <a:rPr lang="en-US" sz="3200" b="1" i="0" u="none" strike="noStrike" cap="none">
                <a:solidFill>
                  <a:srgbClr val="604878"/>
                </a:solidFill>
                <a:latin typeface="Raleway Light"/>
                <a:ea typeface="Raleway Light"/>
                <a:cs typeface="Raleway Light"/>
                <a:sym typeface="Raleway Light"/>
              </a:rPr>
              <a:t>Why do we need Azure Monitor?</a:t>
            </a:r>
            <a:endParaRPr sz="1900" b="0" i="0" u="none" strike="noStrike" cap="none">
              <a:solidFill>
                <a:srgbClr val="000000"/>
              </a:solidFill>
              <a:latin typeface="Arial"/>
              <a:ea typeface="Arial"/>
              <a:cs typeface="Arial"/>
              <a:sym typeface="Arial"/>
            </a:endParaRPr>
          </a:p>
        </p:txBody>
      </p:sp>
      <p:sp>
        <p:nvSpPr>
          <p:cNvPr id="18"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dirty="0">
                <a:solidFill>
                  <a:schemeClr val="dk1"/>
                </a:solidFill>
                <a:latin typeface="Calibri"/>
                <a:ea typeface="Calibri"/>
                <a:cs typeface="Calibri"/>
                <a:sym typeface="Calibri"/>
              </a:rPr>
              <a:t>These are some of the use cases where Azure Monitor is used:</a:t>
            </a:r>
          </a:p>
        </p:txBody>
      </p:sp>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74615"/>
          <a:stretch/>
        </p:blipFill>
        <p:spPr bwMode="auto">
          <a:xfrm>
            <a:off x="2273393" y="2483169"/>
            <a:ext cx="7888288" cy="103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597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84"/>
        <p:cNvGrpSpPr/>
        <p:nvPr/>
      </p:nvGrpSpPr>
      <p:grpSpPr>
        <a:xfrm>
          <a:off x="0" y="0"/>
          <a:ext cx="0" cy="0"/>
          <a:chOff x="0" y="0"/>
          <a:chExt cx="0" cy="0"/>
        </a:xfrm>
      </p:grpSpPr>
      <p:sp>
        <p:nvSpPr>
          <p:cNvPr id="3985" name="Google Shape;3985;p595"/>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604878"/>
              </a:buClr>
              <a:buSzPts val="3200"/>
              <a:buFont typeface="Arial"/>
              <a:buNone/>
            </a:pPr>
            <a:r>
              <a:rPr lang="en-US" sz="3200" b="1" i="0" u="none" strike="noStrike" cap="none">
                <a:solidFill>
                  <a:srgbClr val="604878"/>
                </a:solidFill>
                <a:latin typeface="Raleway Light"/>
                <a:ea typeface="Raleway Light"/>
                <a:cs typeface="Raleway Light"/>
                <a:sym typeface="Raleway Light"/>
              </a:rPr>
              <a:t>Why do we need Azure Monitor?</a:t>
            </a:r>
            <a:endParaRPr sz="1900" b="0" i="0" u="none" strike="noStrike" cap="none">
              <a:solidFill>
                <a:srgbClr val="000000"/>
              </a:solidFill>
              <a:latin typeface="Arial"/>
              <a:ea typeface="Arial"/>
              <a:cs typeface="Arial"/>
              <a:sym typeface="Arial"/>
            </a:endParaRPr>
          </a:p>
        </p:txBody>
      </p:sp>
      <p:sp>
        <p:nvSpPr>
          <p:cNvPr id="18"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dirty="0">
                <a:solidFill>
                  <a:schemeClr val="dk1"/>
                </a:solidFill>
                <a:latin typeface="Calibri"/>
                <a:ea typeface="Calibri"/>
                <a:cs typeface="Calibri"/>
                <a:sym typeface="Calibri"/>
              </a:rPr>
              <a:t>These are some of the use cases where Azure Monitor is used:</a:t>
            </a:r>
          </a:p>
        </p:txBody>
      </p:sp>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2014"/>
          <a:stretch/>
        </p:blipFill>
        <p:spPr bwMode="auto">
          <a:xfrm>
            <a:off x="2273393" y="2483169"/>
            <a:ext cx="7888288" cy="1960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597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84"/>
        <p:cNvGrpSpPr/>
        <p:nvPr/>
      </p:nvGrpSpPr>
      <p:grpSpPr>
        <a:xfrm>
          <a:off x="0" y="0"/>
          <a:ext cx="0" cy="0"/>
          <a:chOff x="0" y="0"/>
          <a:chExt cx="0" cy="0"/>
        </a:xfrm>
      </p:grpSpPr>
      <p:sp>
        <p:nvSpPr>
          <p:cNvPr id="3985" name="Google Shape;3985;p595"/>
          <p:cNvSpPr txBox="1"/>
          <p:nvPr/>
        </p:nvSpPr>
        <p:spPr>
          <a:xfrm>
            <a:off x="492783" y="217499"/>
            <a:ext cx="8656657" cy="769275"/>
          </a:xfrm>
          <a:prstGeom prst="rect">
            <a:avLst/>
          </a:prstGeom>
          <a:noFill/>
          <a:ln>
            <a:noFill/>
          </a:ln>
        </p:spPr>
        <p:txBody>
          <a:bodyPr spcFirstLastPara="1" wrap="square" lIns="0" tIns="60925" rIns="121900" bIns="60925" anchor="ctr" anchorCtr="0">
            <a:noAutofit/>
          </a:bodyPr>
          <a:lstStyle/>
          <a:p>
            <a:pPr marL="0" marR="0" lvl="0" indent="0" algn="l" rtl="0">
              <a:lnSpc>
                <a:spcPct val="100000"/>
              </a:lnSpc>
              <a:spcBef>
                <a:spcPts val="0"/>
              </a:spcBef>
              <a:spcAft>
                <a:spcPts val="0"/>
              </a:spcAft>
              <a:buClr>
                <a:srgbClr val="604878"/>
              </a:buClr>
              <a:buSzPts val="3200"/>
              <a:buFont typeface="Arial"/>
              <a:buNone/>
            </a:pPr>
            <a:r>
              <a:rPr lang="en-US" sz="3200" b="1" i="0" u="none" strike="noStrike" cap="none">
                <a:solidFill>
                  <a:srgbClr val="604878"/>
                </a:solidFill>
                <a:latin typeface="Raleway Light"/>
                <a:ea typeface="Raleway Light"/>
                <a:cs typeface="Raleway Light"/>
                <a:sym typeface="Raleway Light"/>
              </a:rPr>
              <a:t>Why do we need Azure Monitor?</a:t>
            </a:r>
            <a:endParaRPr sz="1900" b="0" i="0" u="none" strike="noStrike" cap="none">
              <a:solidFill>
                <a:srgbClr val="000000"/>
              </a:solidFill>
              <a:latin typeface="Arial"/>
              <a:ea typeface="Arial"/>
              <a:cs typeface="Arial"/>
              <a:sym typeface="Arial"/>
            </a:endParaRPr>
          </a:p>
        </p:txBody>
      </p:sp>
      <p:sp>
        <p:nvSpPr>
          <p:cNvPr id="18" name="Google Shape;4565;p635"/>
          <p:cNvSpPr/>
          <p:nvPr/>
        </p:nvSpPr>
        <p:spPr>
          <a:xfrm>
            <a:off x="676655" y="1236429"/>
            <a:ext cx="11081765" cy="1082212"/>
          </a:xfrm>
          <a:prstGeom prst="roundRect">
            <a:avLst>
              <a:gd name="adj" fmla="val 16667"/>
            </a:avLst>
          </a:prstGeom>
          <a:solidFill>
            <a:srgbClr val="D8D8D8"/>
          </a:solidFill>
          <a:ln>
            <a:noFill/>
          </a:ln>
          <a:effectLst>
            <a:outerShdw blurRad="50800" dist="38100" dir="2700000" algn="tl" rotWithShape="0">
              <a:srgbClr val="000000">
                <a:alpha val="40000"/>
              </a:srgbClr>
            </a:outerShdw>
          </a:effectLst>
        </p:spPr>
        <p:txBody>
          <a:bodyPr spcFirstLastPara="1" wrap="square" lIns="121900" tIns="60925" rIns="121900" bIns="60925" anchor="ctr" anchorCtr="0">
            <a:noAutofit/>
          </a:bodyPr>
          <a:lstStyle/>
          <a:p>
            <a:pPr lvl="0" algn="ctr">
              <a:buSzPts val="1800"/>
            </a:pPr>
            <a:r>
              <a:rPr lang="en-US" sz="1800" dirty="0">
                <a:solidFill>
                  <a:schemeClr val="dk1"/>
                </a:solidFill>
                <a:latin typeface="Calibri"/>
                <a:ea typeface="Calibri"/>
                <a:cs typeface="Calibri"/>
                <a:sym typeface="Calibri"/>
              </a:rPr>
              <a:t>These are some of the use cases where Azure Monitor is used:</a:t>
            </a:r>
          </a:p>
        </p:txBody>
      </p:sp>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9860"/>
          <a:stretch/>
        </p:blipFill>
        <p:spPr bwMode="auto">
          <a:xfrm>
            <a:off x="2273393" y="2483169"/>
            <a:ext cx="7888288" cy="2866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921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iseño personalizado">
  <a:themeElements>
    <a:clrScheme name="Custom 4">
      <a:dk1>
        <a:srgbClr val="000000"/>
      </a:dk1>
      <a:lt1>
        <a:srgbClr val="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seño personalizado">
  <a:themeElements>
    <a:clrScheme name="Custom 12">
      <a:dk1>
        <a:srgbClr val="000000"/>
      </a:dk1>
      <a:lt1>
        <a:srgbClr val="FFFFFF"/>
      </a:lt1>
      <a:dk2>
        <a:srgbClr val="323232"/>
      </a:dk2>
      <a:lt2>
        <a:srgbClr val="E3DED1"/>
      </a:lt2>
      <a:accent1>
        <a:srgbClr val="F07F09"/>
      </a:accent1>
      <a:accent2>
        <a:srgbClr val="604878"/>
      </a:accent2>
      <a:accent3>
        <a:srgbClr val="6B9F25"/>
      </a:accent3>
      <a:accent4>
        <a:srgbClr val="1B587C"/>
      </a:accent4>
      <a:accent5>
        <a:srgbClr val="00B0F0"/>
      </a:accent5>
      <a:accent6>
        <a:srgbClr val="323232"/>
      </a:accent6>
      <a:hlink>
        <a:srgbClr val="4E8542"/>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Diseño personalizado">
  <a:themeElements>
    <a:clrScheme name="Custom 4">
      <a:dk1>
        <a:srgbClr val="000000"/>
      </a:dk1>
      <a:lt1>
        <a:srgbClr val="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Diseño personalizado">
  <a:themeElements>
    <a:clrScheme name="Custom 4">
      <a:dk1>
        <a:srgbClr val="000000"/>
      </a:dk1>
      <a:lt1>
        <a:srgbClr val="FFFFFF"/>
      </a:lt1>
      <a:dk2>
        <a:srgbClr val="323232"/>
      </a:dk2>
      <a:lt2>
        <a:srgbClr val="E3DED1"/>
      </a:lt2>
      <a:accent1>
        <a:srgbClr val="F07F09"/>
      </a:accent1>
      <a:accent2>
        <a:srgbClr val="604878"/>
      </a:accent2>
      <a:accent3>
        <a:srgbClr val="6B9F25"/>
      </a:accent3>
      <a:accent4>
        <a:srgbClr val="1B587C"/>
      </a:accent4>
      <a:accent5>
        <a:srgbClr val="00B0F0"/>
      </a:accent5>
      <a:accent6>
        <a:srgbClr val="FFFFFF"/>
      </a:accent6>
      <a:hlink>
        <a:srgbClr val="4E8542"/>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3397</TotalTime>
  <Words>1882</Words>
  <Application>Microsoft Office PowerPoint</Application>
  <PresentationFormat>Widescreen</PresentationFormat>
  <Paragraphs>197</Paragraphs>
  <Slides>49</Slides>
  <Notes>48</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49</vt:i4>
      </vt:variant>
    </vt:vector>
  </HeadingPairs>
  <TitlesOfParts>
    <vt:vector size="62" baseType="lpstr">
      <vt:lpstr>Raleway Light</vt:lpstr>
      <vt:lpstr>Montserrat</vt:lpstr>
      <vt:lpstr>Raleway</vt:lpstr>
      <vt:lpstr>Calibri</vt:lpstr>
      <vt:lpstr>Noto Sans Symbols</vt:lpstr>
      <vt:lpstr>Arial</vt:lpstr>
      <vt:lpstr>Lato</vt:lpstr>
      <vt:lpstr>Raleway Black</vt:lpstr>
      <vt:lpstr>Office Theme</vt:lpstr>
      <vt:lpstr>1_Diseño personalizado</vt:lpstr>
      <vt:lpstr>Diseño personalizado</vt:lpstr>
      <vt:lpstr>2_Diseño personalizado</vt:lpstr>
      <vt:lpstr>3_Diseño personalizado</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Zulfi Shaan</cp:lastModifiedBy>
  <cp:revision>169</cp:revision>
  <dcterms:modified xsi:type="dcterms:W3CDTF">2023-11-04T15:50:05Z</dcterms:modified>
</cp:coreProperties>
</file>